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24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C13D-3001-45F7-8295-3AE4289BEA2B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CDFE-65AC-4FFE-AFAC-B1E82E1F4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464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C13D-3001-45F7-8295-3AE4289BEA2B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CDFE-65AC-4FFE-AFAC-B1E82E1F4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849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C13D-3001-45F7-8295-3AE4289BEA2B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CDFE-65AC-4FFE-AFAC-B1E82E1F4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799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C13D-3001-45F7-8295-3AE4289BEA2B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CDFE-65AC-4FFE-AFAC-B1E82E1F4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908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C13D-3001-45F7-8295-3AE4289BEA2B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CDFE-65AC-4FFE-AFAC-B1E82E1F4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6879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C13D-3001-45F7-8295-3AE4289BEA2B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CDFE-65AC-4FFE-AFAC-B1E82E1F4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98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C13D-3001-45F7-8295-3AE4289BEA2B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CDFE-65AC-4FFE-AFAC-B1E82E1F4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988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C13D-3001-45F7-8295-3AE4289BEA2B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CDFE-65AC-4FFE-AFAC-B1E82E1F4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122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C13D-3001-45F7-8295-3AE4289BEA2B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CDFE-65AC-4FFE-AFAC-B1E82E1F4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566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C13D-3001-45F7-8295-3AE4289BEA2B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CDFE-65AC-4FFE-AFAC-B1E82E1F4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3265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CC13D-3001-45F7-8295-3AE4289BEA2B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CCDFE-65AC-4FFE-AFAC-B1E82E1F4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654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8CC13D-3001-45F7-8295-3AE4289BEA2B}" type="datetimeFigureOut">
              <a:rPr kumimoji="1" lang="ja-JP" altLang="en-US" smtClean="0"/>
              <a:t>2025/8/13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9CCDFE-65AC-4FFE-AFAC-B1E82E1F44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962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5C573816-5F99-6547-2462-2F57FE8A32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9866" y="9470112"/>
            <a:ext cx="1978269" cy="224204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F1CFB4C-F35C-CDCA-D084-1D83855C2C87}"/>
              </a:ext>
            </a:extLst>
          </p:cNvPr>
          <p:cNvSpPr txBox="1"/>
          <p:nvPr/>
        </p:nvSpPr>
        <p:spPr>
          <a:xfrm>
            <a:off x="53717" y="1435610"/>
            <a:ext cx="6750566" cy="29238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本日は機器メンテナンスのため、</a:t>
            </a:r>
            <a:endParaRPr kumimoji="1"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バックスタンドのみの営業とさせて</a:t>
            </a:r>
            <a:endParaRPr kumimoji="1"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いただきます。</a:t>
            </a:r>
            <a:endParaRPr kumimoji="1" lang="en-US" altLang="ja-JP" sz="3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西スタンドの閉店期間は</a:t>
            </a:r>
            <a:r>
              <a:rPr kumimoji="1"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週間ほどとなる見込みです。</a:t>
            </a:r>
            <a:endParaRPr kumimoji="1"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皆様にはご不便、ご迷惑をおかけ致しますが、ご了解</a:t>
            </a:r>
            <a:endParaRPr kumimoji="1" lang="en-US" altLang="ja-JP" sz="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いただけますよう何卒よろしくお願い申し上げます。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2F36DD2-B5DA-DADB-4152-62F9BEEA68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" y="4547086"/>
            <a:ext cx="6855047" cy="4562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7B5DEFC-0D2C-65AA-6A73-E3EAD18E2F93}"/>
              </a:ext>
            </a:extLst>
          </p:cNvPr>
          <p:cNvSpPr txBox="1"/>
          <p:nvPr/>
        </p:nvSpPr>
        <p:spPr>
          <a:xfrm>
            <a:off x="2413337" y="341376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6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お知らせ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6F476E3-44A5-6607-0C0C-99B677699F52}"/>
              </a:ext>
            </a:extLst>
          </p:cNvPr>
          <p:cNvSpPr/>
          <p:nvPr/>
        </p:nvSpPr>
        <p:spPr>
          <a:xfrm>
            <a:off x="353568" y="5242559"/>
            <a:ext cx="1368000" cy="68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232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48</Words>
  <Application>Microsoft Office PowerPoint</Application>
  <PresentationFormat>A4 210 x 297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林 英明</dc:creator>
  <cp:lastModifiedBy>林 英明</cp:lastModifiedBy>
  <cp:revision>2</cp:revision>
  <cp:lastPrinted>2025-08-13T00:51:25Z</cp:lastPrinted>
  <dcterms:created xsi:type="dcterms:W3CDTF">2025-08-13T00:08:52Z</dcterms:created>
  <dcterms:modified xsi:type="dcterms:W3CDTF">2025-08-13T00:51:56Z</dcterms:modified>
</cp:coreProperties>
</file>