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2801600" cy="9601200" type="A3"/>
  <p:notesSz cx="6745288" cy="98821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52" d="100"/>
          <a:sy n="52" d="100"/>
        </p:scale>
        <p:origin x="1362" y="7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3170566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717021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379420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90538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32699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2535410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40889739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440195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661548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2836398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6E45656-FF0D-478B-9618-4551731407CD}" type="datetimeFigureOut">
              <a:rPr kumimoji="1" lang="ja-JP" altLang="en-US" smtClean="0"/>
              <a:t>2023/7/7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3391415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46E45656-FF0D-478B-9618-4551731407CD}" type="datetimeFigureOut">
              <a:rPr kumimoji="1" lang="ja-JP" altLang="en-US" smtClean="0"/>
              <a:t>2023/7/7</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D0F8855C-A194-4809-9DCB-DED7C2EC216C}" type="slidenum">
              <a:rPr kumimoji="1" lang="ja-JP" altLang="en-US" smtClean="0"/>
              <a:t>‹#›</a:t>
            </a:fld>
            <a:endParaRPr kumimoji="1" lang="ja-JP" altLang="en-US"/>
          </a:p>
        </p:txBody>
      </p:sp>
    </p:spTree>
    <p:extLst>
      <p:ext uri="{BB962C8B-B14F-4D97-AF65-F5344CB8AC3E}">
        <p14:creationId xmlns:p14="http://schemas.microsoft.com/office/powerpoint/2010/main" val="1298901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2C54031-2591-C35A-9F8F-A4FF9CEC40AE}"/>
              </a:ext>
            </a:extLst>
          </p:cNvPr>
          <p:cNvSpPr txBox="1"/>
          <p:nvPr/>
        </p:nvSpPr>
        <p:spPr>
          <a:xfrm>
            <a:off x="782114" y="373225"/>
            <a:ext cx="6288901" cy="523220"/>
          </a:xfrm>
          <a:prstGeom prst="rect">
            <a:avLst/>
          </a:prstGeom>
          <a:noFill/>
        </p:spPr>
        <p:txBody>
          <a:bodyPr wrap="none" rtlCol="0">
            <a:spAutoFit/>
          </a:bodyPr>
          <a:lstStyle/>
          <a:p>
            <a:r>
              <a:rPr kumimoji="1" lang="ja-JP" altLang="en-US" sz="2800" dirty="0">
                <a:solidFill>
                  <a:srgbClr val="0070C0"/>
                </a:solidFill>
                <a:latin typeface="07ロゴたいぷゴシック7" panose="02000600000000000000" pitchFamily="50" charset="-128"/>
                <a:ea typeface="07ロゴたいぷゴシック7" panose="02000600000000000000" pitchFamily="50" charset="-128"/>
              </a:rPr>
              <a:t>毎日来場してお得にポイントゲット！</a:t>
            </a:r>
          </a:p>
        </p:txBody>
      </p:sp>
      <p:sp>
        <p:nvSpPr>
          <p:cNvPr id="5" name="テキスト ボックス 4">
            <a:extLst>
              <a:ext uri="{FF2B5EF4-FFF2-40B4-BE49-F238E27FC236}">
                <a16:creationId xmlns:a16="http://schemas.microsoft.com/office/drawing/2014/main" id="{D84FAE62-BD00-B112-7F48-87029ECF0C98}"/>
              </a:ext>
            </a:extLst>
          </p:cNvPr>
          <p:cNvSpPr txBox="1"/>
          <p:nvPr/>
        </p:nvSpPr>
        <p:spPr>
          <a:xfrm>
            <a:off x="782114" y="896445"/>
            <a:ext cx="11237372" cy="1754326"/>
          </a:xfrm>
          <a:prstGeom prst="rect">
            <a:avLst/>
          </a:prstGeom>
          <a:noFill/>
        </p:spPr>
        <p:txBody>
          <a:bodyPr wrap="none" rtlCol="0">
            <a:spAutoFit/>
          </a:bodyPr>
          <a:lstStyle/>
          <a:p>
            <a:r>
              <a:rPr kumimoji="1" lang="ja-JP" altLang="en-US" sz="5400" b="1" u="sng" dirty="0">
                <a:solidFill>
                  <a:srgbClr val="92D050"/>
                </a:solidFill>
                <a:latin typeface="HGP創英角ﾎﾟｯﾌﾟ体" panose="040B0A00000000000000" pitchFamily="50" charset="-128"/>
                <a:ea typeface="HGP創英角ﾎﾟｯﾌﾟ体" panose="040B0A00000000000000" pitchFamily="50" charset="-128"/>
              </a:rPr>
              <a:t>チャリロトプラザ川越</a:t>
            </a:r>
            <a:endParaRPr kumimoji="1" lang="en-US" altLang="ja-JP" sz="5400" b="1" u="sng" dirty="0">
              <a:solidFill>
                <a:srgbClr val="92D050"/>
              </a:solidFill>
              <a:latin typeface="HGP創英角ﾎﾟｯﾌﾟ体" panose="040B0A00000000000000" pitchFamily="50" charset="-128"/>
              <a:ea typeface="HGP創英角ﾎﾟｯﾌﾟ体" panose="040B0A00000000000000" pitchFamily="50" charset="-128"/>
            </a:endParaRPr>
          </a:p>
          <a:p>
            <a:r>
              <a:rPr kumimoji="1" lang="ja-JP" altLang="en-US" sz="5400" b="1" dirty="0">
                <a:solidFill>
                  <a:srgbClr val="92D050"/>
                </a:solidFill>
                <a:latin typeface="HGP創英角ﾎﾟｯﾌﾟ体" panose="040B0A00000000000000" pitchFamily="50" charset="-128"/>
                <a:ea typeface="HGP創英角ﾎﾟｯﾌﾟ体" panose="040B0A00000000000000" pitchFamily="50" charset="-128"/>
              </a:rPr>
              <a:t>　　　　</a:t>
            </a:r>
            <a:r>
              <a:rPr kumimoji="1" lang="ja-JP" altLang="en-US" sz="5400" b="1" u="sng" dirty="0">
                <a:ln w="76200">
                  <a:noFill/>
                </a:ln>
                <a:solidFill>
                  <a:srgbClr val="00B0F0"/>
                </a:solidFill>
                <a:latin typeface="HGP創英角ﾎﾟｯﾌﾟ体" panose="040B0A00000000000000" pitchFamily="50" charset="-128"/>
                <a:ea typeface="HGP創英角ﾎﾟｯﾌﾟ体" panose="040B0A00000000000000" pitchFamily="50" charset="-128"/>
              </a:rPr>
              <a:t>夏の</a:t>
            </a:r>
            <a:r>
              <a:rPr kumimoji="1" lang="ja-JP" altLang="en-US" sz="5400" b="1" u="sng" dirty="0">
                <a:solidFill>
                  <a:srgbClr val="92D050"/>
                </a:solidFill>
                <a:latin typeface="HGP創英角ﾎﾟｯﾌﾟ体" panose="040B0A00000000000000" pitchFamily="50" charset="-128"/>
                <a:ea typeface="HGP創英角ﾎﾟｯﾌﾟ体" panose="040B0A00000000000000" pitchFamily="50" charset="-128"/>
              </a:rPr>
              <a:t>スタンプラリーキャンペーン</a:t>
            </a:r>
          </a:p>
        </p:txBody>
      </p:sp>
      <p:sp>
        <p:nvSpPr>
          <p:cNvPr id="7" name="テキスト ボックス 6">
            <a:extLst>
              <a:ext uri="{FF2B5EF4-FFF2-40B4-BE49-F238E27FC236}">
                <a16:creationId xmlns:a16="http://schemas.microsoft.com/office/drawing/2014/main" id="{8D0ED7DC-7F58-93FA-5F3A-C5D660446A83}"/>
              </a:ext>
            </a:extLst>
          </p:cNvPr>
          <p:cNvSpPr txBox="1"/>
          <p:nvPr/>
        </p:nvSpPr>
        <p:spPr>
          <a:xfrm>
            <a:off x="2379507" y="3173991"/>
            <a:ext cx="8042586" cy="830997"/>
          </a:xfrm>
          <a:prstGeom prst="rect">
            <a:avLst/>
          </a:prstGeom>
          <a:noFill/>
        </p:spPr>
        <p:txBody>
          <a:bodyPr wrap="none" rtlCol="0">
            <a:spAutoFit/>
          </a:bodyPr>
          <a:lstStyle/>
          <a:p>
            <a:r>
              <a:rPr kumimoji="1" lang="ja-JP" altLang="en-US" sz="4800" dirty="0">
                <a:solidFill>
                  <a:srgbClr val="00B050"/>
                </a:solidFill>
                <a:latin typeface="HGP創英角ﾎﾟｯﾌﾟ体" panose="040B0A00000000000000" pitchFamily="50" charset="-128"/>
                <a:ea typeface="HGP創英角ﾎﾟｯﾌﾟ体" panose="040B0A00000000000000" pitchFamily="50" charset="-128"/>
              </a:rPr>
              <a:t>実施期間：７月１２日～２３日</a:t>
            </a:r>
          </a:p>
        </p:txBody>
      </p:sp>
      <p:sp>
        <p:nvSpPr>
          <p:cNvPr id="8" name="テキスト ボックス 7">
            <a:extLst>
              <a:ext uri="{FF2B5EF4-FFF2-40B4-BE49-F238E27FC236}">
                <a16:creationId xmlns:a16="http://schemas.microsoft.com/office/drawing/2014/main" id="{8551BE38-3960-0DD5-E7F3-7C0206AC5913}"/>
              </a:ext>
            </a:extLst>
          </p:cNvPr>
          <p:cNvSpPr txBox="1"/>
          <p:nvPr/>
        </p:nvSpPr>
        <p:spPr>
          <a:xfrm>
            <a:off x="383768" y="4004988"/>
            <a:ext cx="12034064" cy="2246769"/>
          </a:xfrm>
          <a:prstGeom prst="rect">
            <a:avLst/>
          </a:prstGeom>
          <a:noFill/>
        </p:spPr>
        <p:txBody>
          <a:bodyPr wrap="none" rtlCol="0">
            <a:spAutoFit/>
          </a:bodyPr>
          <a:lstStyle/>
          <a:p>
            <a:r>
              <a:rPr kumimoji="1" lang="ja-JP" altLang="en-US" sz="2800" dirty="0">
                <a:latin typeface="07ロゴたいぷゴシック7" panose="02000600000000000000" pitchFamily="50" charset="-128"/>
                <a:ea typeface="07ロゴたいぷゴシック7" panose="02000600000000000000" pitchFamily="50" charset="-128"/>
              </a:rPr>
              <a:t>期間中ひとり１枚、特別なスタンプカードを受付で配布します。</a:t>
            </a:r>
            <a:endParaRPr kumimoji="1" lang="en-US" altLang="ja-JP" sz="2800" dirty="0">
              <a:latin typeface="07ロゴたいぷゴシック7" panose="02000600000000000000" pitchFamily="50" charset="-128"/>
              <a:ea typeface="07ロゴたいぷゴシック7" panose="02000600000000000000" pitchFamily="50" charset="-128"/>
            </a:endParaRPr>
          </a:p>
          <a:p>
            <a:r>
              <a:rPr kumimoji="1" lang="ja-JP" altLang="en-US" sz="2800" dirty="0">
                <a:latin typeface="07ロゴたいぷゴシック7" panose="02000600000000000000" pitchFamily="50" charset="-128"/>
                <a:ea typeface="07ロゴたいぷゴシック7" panose="02000600000000000000" pitchFamily="50" charset="-128"/>
              </a:rPr>
              <a:t>スタンプカードには、１日に１つ来場ポイントとは別でスタンプを</a:t>
            </a:r>
            <a:endParaRPr kumimoji="1" lang="en-US" altLang="ja-JP" sz="2800" dirty="0">
              <a:latin typeface="07ロゴたいぷゴシック7" panose="02000600000000000000" pitchFamily="50" charset="-128"/>
              <a:ea typeface="07ロゴたいぷゴシック7" panose="02000600000000000000" pitchFamily="50" charset="-128"/>
            </a:endParaRPr>
          </a:p>
          <a:p>
            <a:r>
              <a:rPr kumimoji="1" lang="ja-JP" altLang="en-US" sz="2800" dirty="0">
                <a:latin typeface="07ロゴたいぷゴシック7" panose="02000600000000000000" pitchFamily="50" charset="-128"/>
                <a:ea typeface="07ロゴたいぷゴシック7" panose="02000600000000000000" pitchFamily="50" charset="-128"/>
              </a:rPr>
              <a:t>押印します。</a:t>
            </a:r>
            <a:endParaRPr kumimoji="1" lang="en-US" altLang="ja-JP" sz="2800" dirty="0">
              <a:latin typeface="07ロゴたいぷゴシック7" panose="02000600000000000000" pitchFamily="50" charset="-128"/>
              <a:ea typeface="07ロゴたいぷゴシック7" panose="02000600000000000000" pitchFamily="50" charset="-128"/>
            </a:endParaRPr>
          </a:p>
          <a:p>
            <a:r>
              <a:rPr kumimoji="1" lang="ja-JP" altLang="en-US" sz="2800" dirty="0">
                <a:latin typeface="07ロゴたいぷゴシック7" panose="02000600000000000000" pitchFamily="50" charset="-128"/>
                <a:ea typeface="07ロゴたいぷゴシック7" panose="02000600000000000000" pitchFamily="50" charset="-128"/>
              </a:rPr>
              <a:t>特定のポイントに達すると、チャリロトオリジナルグッズプレゼントや</a:t>
            </a:r>
            <a:endParaRPr kumimoji="1" lang="en-US" altLang="ja-JP" sz="2800" dirty="0">
              <a:latin typeface="07ロゴたいぷゴシック7" panose="02000600000000000000" pitchFamily="50" charset="-128"/>
              <a:ea typeface="07ロゴたいぷゴシック7" panose="02000600000000000000" pitchFamily="50" charset="-128"/>
            </a:endParaRPr>
          </a:p>
          <a:p>
            <a:r>
              <a:rPr kumimoji="1" lang="ja-JP" altLang="en-US" sz="2800" dirty="0">
                <a:latin typeface="07ロゴたいぷゴシック7" panose="02000600000000000000" pitchFamily="50" charset="-128"/>
                <a:ea typeface="07ロゴたいぷゴシック7" panose="02000600000000000000" pitchFamily="50" charset="-128"/>
              </a:rPr>
              <a:t>ボーナスポイント付与などの特典があります。奮ってご参加ください！</a:t>
            </a:r>
            <a:endParaRPr kumimoji="1" lang="en-US" altLang="ja-JP" sz="2800" dirty="0">
              <a:latin typeface="07ロゴたいぷゴシック7" panose="02000600000000000000" pitchFamily="50" charset="-128"/>
              <a:ea typeface="07ロゴたいぷゴシック7" panose="02000600000000000000" pitchFamily="50" charset="-128"/>
            </a:endParaRPr>
          </a:p>
        </p:txBody>
      </p:sp>
      <p:sp>
        <p:nvSpPr>
          <p:cNvPr id="2" name="テキスト ボックス 1">
            <a:extLst>
              <a:ext uri="{FF2B5EF4-FFF2-40B4-BE49-F238E27FC236}">
                <a16:creationId xmlns:a16="http://schemas.microsoft.com/office/drawing/2014/main" id="{325B9409-613B-1503-01FF-B3DB7E141B5B}"/>
              </a:ext>
            </a:extLst>
          </p:cNvPr>
          <p:cNvSpPr txBox="1"/>
          <p:nvPr/>
        </p:nvSpPr>
        <p:spPr>
          <a:xfrm>
            <a:off x="891680" y="6636478"/>
            <a:ext cx="11018240" cy="1938992"/>
          </a:xfrm>
          <a:prstGeom prst="rect">
            <a:avLst/>
          </a:prstGeom>
          <a:noFill/>
        </p:spPr>
        <p:txBody>
          <a:bodyPr wrap="square" rtlCol="0">
            <a:spAutoFit/>
          </a:bodyPr>
          <a:lstStyle/>
          <a:p>
            <a:r>
              <a:rPr kumimoji="1" lang="ja-JP" altLang="ja-JP" sz="2000" dirty="0">
                <a:solidFill>
                  <a:schemeClr val="dk1"/>
                </a:solidFill>
                <a:effectLst/>
                <a:latin typeface="+mn-lt"/>
                <a:ea typeface="+mn-ea"/>
                <a:cs typeface="+mn-cs"/>
              </a:rPr>
              <a:t>・スタンプカードの配布は</a:t>
            </a:r>
            <a:r>
              <a:rPr kumimoji="1" lang="ja-JP" altLang="en-US" sz="2000" dirty="0">
                <a:solidFill>
                  <a:schemeClr val="dk1"/>
                </a:solidFill>
                <a:effectLst/>
                <a:latin typeface="+mn-lt"/>
                <a:ea typeface="+mn-ea"/>
                <a:cs typeface="+mn-cs"/>
              </a:rPr>
              <a:t>イベント期間中に</a:t>
            </a:r>
            <a:r>
              <a:rPr kumimoji="1" lang="ja-JP" altLang="ja-JP" sz="2000" dirty="0">
                <a:solidFill>
                  <a:schemeClr val="dk1"/>
                </a:solidFill>
                <a:effectLst/>
                <a:latin typeface="+mn-lt"/>
                <a:ea typeface="+mn-ea"/>
                <a:cs typeface="+mn-cs"/>
              </a:rPr>
              <a:t>お一人様</a:t>
            </a:r>
            <a:r>
              <a:rPr kumimoji="1" lang="ja-JP" altLang="en-US" sz="2000" dirty="0">
                <a:solidFill>
                  <a:schemeClr val="dk1"/>
                </a:solidFill>
                <a:effectLst/>
                <a:latin typeface="+mn-lt"/>
                <a:ea typeface="+mn-ea"/>
                <a:cs typeface="+mn-cs"/>
              </a:rPr>
              <a:t>１</a:t>
            </a:r>
            <a:r>
              <a:rPr kumimoji="1" lang="ja-JP" altLang="ja-JP" sz="2000" dirty="0">
                <a:solidFill>
                  <a:schemeClr val="dk1"/>
                </a:solidFill>
                <a:effectLst/>
                <a:latin typeface="+mn-lt"/>
                <a:ea typeface="+mn-ea"/>
                <a:cs typeface="+mn-cs"/>
              </a:rPr>
              <a:t>枚です。</a:t>
            </a:r>
            <a:endParaRPr kumimoji="1" lang="en-US" altLang="ja-JP" sz="2000" dirty="0">
              <a:solidFill>
                <a:schemeClr val="dk1"/>
              </a:solidFill>
              <a:effectLst/>
              <a:latin typeface="+mn-lt"/>
              <a:ea typeface="+mn-ea"/>
              <a:cs typeface="+mn-cs"/>
            </a:endParaRPr>
          </a:p>
          <a:p>
            <a:r>
              <a:rPr kumimoji="1" lang="ja-JP" altLang="en-US" sz="2000" dirty="0">
                <a:solidFill>
                  <a:schemeClr val="dk1"/>
                </a:solidFill>
                <a:effectLst/>
                <a:latin typeface="+mn-lt"/>
                <a:ea typeface="+mn-ea"/>
                <a:cs typeface="+mn-cs"/>
              </a:rPr>
              <a:t>・スタンプの押印は１日に１回のみです。</a:t>
            </a:r>
            <a:endParaRPr lang="ja-JP" altLang="ja-JP" sz="2000" dirty="0">
              <a:effectLst/>
            </a:endParaRPr>
          </a:p>
          <a:p>
            <a:r>
              <a:rPr kumimoji="1" lang="ja-JP" altLang="ja-JP" sz="2000" dirty="0">
                <a:solidFill>
                  <a:schemeClr val="dk1"/>
                </a:solidFill>
                <a:effectLst/>
                <a:latin typeface="+mn-lt"/>
                <a:ea typeface="+mn-ea"/>
                <a:cs typeface="+mn-cs"/>
              </a:rPr>
              <a:t>・ご本人およびご家族様であっても、</a:t>
            </a:r>
            <a:r>
              <a:rPr kumimoji="1" lang="ja-JP" altLang="en-US" sz="2000" dirty="0">
                <a:solidFill>
                  <a:schemeClr val="dk1"/>
                </a:solidFill>
                <a:effectLst/>
                <a:latin typeface="+mn-lt"/>
                <a:ea typeface="+mn-ea"/>
                <a:cs typeface="+mn-cs"/>
              </a:rPr>
              <a:t>他の方のカードとの</a:t>
            </a:r>
            <a:r>
              <a:rPr kumimoji="1" lang="ja-JP" altLang="ja-JP" sz="2000" dirty="0">
                <a:solidFill>
                  <a:schemeClr val="dk1"/>
                </a:solidFill>
                <a:effectLst/>
                <a:latin typeface="+mn-lt"/>
                <a:ea typeface="+mn-ea"/>
                <a:cs typeface="+mn-cs"/>
              </a:rPr>
              <a:t>スタンプの合算はできません</a:t>
            </a:r>
            <a:r>
              <a:rPr kumimoji="1" lang="ja-JP" altLang="en-US" sz="2000" dirty="0">
                <a:solidFill>
                  <a:schemeClr val="dk1"/>
                </a:solidFill>
                <a:effectLst/>
                <a:latin typeface="+mn-lt"/>
                <a:ea typeface="+mn-ea"/>
                <a:cs typeface="+mn-cs"/>
              </a:rPr>
              <a:t>。</a:t>
            </a:r>
            <a:endParaRPr kumimoji="1" lang="en-US" altLang="ja-JP" sz="2000" dirty="0">
              <a:solidFill>
                <a:schemeClr val="dk1"/>
              </a:solidFill>
              <a:effectLst/>
              <a:latin typeface="+mn-lt"/>
              <a:ea typeface="+mn-ea"/>
              <a:cs typeface="+mn-cs"/>
            </a:endParaRPr>
          </a:p>
          <a:p>
            <a:r>
              <a:rPr kumimoji="1" lang="ja-JP" altLang="en-US" sz="2000" dirty="0"/>
              <a:t>・スタンプカードを忘れた場合は、捺印できません。当日必ずカードをお持ちください。</a:t>
            </a:r>
            <a:endParaRPr kumimoji="1" lang="en-US" altLang="ja-JP" sz="2000" dirty="0"/>
          </a:p>
          <a:p>
            <a:r>
              <a:rPr kumimoji="1" lang="ja-JP" altLang="en-US" sz="2000" dirty="0"/>
              <a:t>・カードを紛失された場合のスタンプは無効となりますのでご注意ください。</a:t>
            </a:r>
            <a:endParaRPr kumimoji="1" lang="en-US" altLang="ja-JP" sz="2000" dirty="0"/>
          </a:p>
          <a:p>
            <a:r>
              <a:rPr kumimoji="1" lang="ja-JP" altLang="en-US" sz="2000" dirty="0"/>
              <a:t>・賞品の内容は変更となる場合があります。</a:t>
            </a:r>
            <a:endParaRPr kumimoji="1" lang="en-US" altLang="ja-JP" sz="800" dirty="0"/>
          </a:p>
        </p:txBody>
      </p:sp>
      <p:sp>
        <p:nvSpPr>
          <p:cNvPr id="3" name="テキスト ボックス 2">
            <a:extLst>
              <a:ext uri="{FF2B5EF4-FFF2-40B4-BE49-F238E27FC236}">
                <a16:creationId xmlns:a16="http://schemas.microsoft.com/office/drawing/2014/main" id="{F045E8D6-5645-85D9-0095-35BA512A2F6D}"/>
              </a:ext>
            </a:extLst>
          </p:cNvPr>
          <p:cNvSpPr txBox="1"/>
          <p:nvPr/>
        </p:nvSpPr>
        <p:spPr>
          <a:xfrm>
            <a:off x="597159" y="6544515"/>
            <a:ext cx="11607282" cy="2068277"/>
          </a:xfrm>
          <a:prstGeom prst="rect">
            <a:avLst/>
          </a:prstGeom>
          <a:noFill/>
          <a:ln w="76200">
            <a:solidFill>
              <a:srgbClr val="92D050"/>
            </a:solidFill>
          </a:ln>
        </p:spPr>
        <p:txBody>
          <a:bodyPr wrap="square" rtlCol="0">
            <a:spAutoFit/>
          </a:bodyPr>
          <a:lstStyle/>
          <a:p>
            <a:endParaRPr kumimoji="1" lang="ja-JP" altLang="en-US" dirty="0"/>
          </a:p>
        </p:txBody>
      </p:sp>
      <p:sp>
        <p:nvSpPr>
          <p:cNvPr id="6" name="テキスト ボックス 5">
            <a:extLst>
              <a:ext uri="{FF2B5EF4-FFF2-40B4-BE49-F238E27FC236}">
                <a16:creationId xmlns:a16="http://schemas.microsoft.com/office/drawing/2014/main" id="{CD17180E-DD8F-F05B-8068-16AB9F2929F6}"/>
              </a:ext>
            </a:extLst>
          </p:cNvPr>
          <p:cNvSpPr txBox="1"/>
          <p:nvPr/>
        </p:nvSpPr>
        <p:spPr>
          <a:xfrm>
            <a:off x="782114" y="6285426"/>
            <a:ext cx="1415772" cy="461665"/>
          </a:xfrm>
          <a:prstGeom prst="rect">
            <a:avLst/>
          </a:prstGeom>
          <a:solidFill>
            <a:schemeClr val="bg1"/>
          </a:solidFill>
        </p:spPr>
        <p:txBody>
          <a:bodyPr wrap="none" rtlCol="0">
            <a:spAutoFit/>
          </a:bodyPr>
          <a:lstStyle/>
          <a:p>
            <a:r>
              <a:rPr kumimoji="1" lang="ja-JP" altLang="en-US" sz="2400" dirty="0">
                <a:solidFill>
                  <a:srgbClr val="0070C0"/>
                </a:solidFill>
                <a:latin typeface="HGP創英角ｺﾞｼｯｸUB" panose="020B0900000000000000" pitchFamily="50" charset="-128"/>
                <a:ea typeface="HGP創英角ｺﾞｼｯｸUB" panose="020B0900000000000000" pitchFamily="50" charset="-128"/>
              </a:rPr>
              <a:t>注意事項</a:t>
            </a:r>
          </a:p>
        </p:txBody>
      </p:sp>
    </p:spTree>
    <p:extLst>
      <p:ext uri="{BB962C8B-B14F-4D97-AF65-F5344CB8AC3E}">
        <p14:creationId xmlns:p14="http://schemas.microsoft.com/office/powerpoint/2010/main" val="13939105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33</TotalTime>
  <Words>164</Words>
  <Application>Microsoft Office PowerPoint</Application>
  <PresentationFormat>A3 297x420 mm</PresentationFormat>
  <Paragraphs>16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07ロゴたいぷゴシック7</vt:lpstr>
      <vt:lpstr>HGP創英角ｺﾞｼｯｸUB</vt:lpstr>
      <vt:lpstr>HGP創英角ﾎﾟｯﾌﾟ体</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宮坂 拓実</dc:creator>
  <cp:lastModifiedBy>宮坂 拓実</cp:lastModifiedBy>
  <cp:revision>2</cp:revision>
  <cp:lastPrinted>2023-07-07T02:20:43Z</cp:lastPrinted>
  <dcterms:created xsi:type="dcterms:W3CDTF">2023-07-05T05:55:10Z</dcterms:created>
  <dcterms:modified xsi:type="dcterms:W3CDTF">2023-07-07T02:20:51Z</dcterms:modified>
</cp:coreProperties>
</file>