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trictFirstAndLastChars="0" saveSubsetFonts="1">
  <p:sldMasterIdLst>
    <p:sldMasterId id="2147483676" r:id="rId1"/>
  </p:sldMasterIdLst>
  <p:notesMasterIdLst>
    <p:notesMasterId r:id="rId3"/>
  </p:notesMasterIdLst>
  <p:handoutMasterIdLst>
    <p:handoutMasterId r:id="rId4"/>
  </p:handoutMasterIdLst>
  <p:sldIdLst>
    <p:sldId id="263" r:id="rId2"/>
  </p:sldIdLst>
  <p:sldSz cx="7775575" cy="10907713"/>
  <p:notesSz cx="7104063" cy="10234613"/>
  <p:kinsoku lang="ja-JP" invalStChars="、。，．・：；？！゛゜ヽヾゝゞ々ー’”）〕］｝〉》」』】°‰′″℃￠％ぁぃぅぇぉっゃゅょゎァィゥェォッャュョヮヵヶ!%),.:;?]}｡｣､･ｧｨｩｪｫｬｭｮｯｰﾞﾟ" invalEndChars="‘“（〔［｛〈《「『【￥＄$([\{｢￡"/>
  <p:defaultTextStyle>
    <a:defPPr>
      <a:defRPr lang="ja-JP"/>
    </a:defPPr>
    <a:lvl1pPr marL="0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1pPr>
    <a:lvl2pPr marL="509504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2pPr>
    <a:lvl3pPr marL="1019007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3pPr>
    <a:lvl4pPr marL="1528511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4pPr>
    <a:lvl5pPr marL="2038015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5pPr>
    <a:lvl6pPr marL="2547518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6pPr>
    <a:lvl7pPr marL="3057022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7pPr>
    <a:lvl8pPr marL="3566526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8pPr>
    <a:lvl9pPr marL="4076029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435">
          <p15:clr>
            <a:srgbClr val="A4A3A4"/>
          </p15:clr>
        </p15:guide>
        <p15:guide id="2" pos="2449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4" userDrawn="1">
          <p15:clr>
            <a:srgbClr val="A4A3A4"/>
          </p15:clr>
        </p15:guide>
        <p15:guide id="2" pos="2238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66"/>
    <a:srgbClr val="FF6699"/>
    <a:srgbClr val="E23D09"/>
    <a:srgbClr val="50B6AF"/>
    <a:srgbClr val="FFFDDB"/>
    <a:srgbClr val="7DC9C4"/>
    <a:srgbClr val="FF66CC"/>
    <a:srgbClr val="B0D2DF"/>
    <a:srgbClr val="EDACB7"/>
    <a:srgbClr val="FAF4B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93D81CF-94F2-401A-BA57-92F5A7B2D0C5}" styleName="中間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2D5ABB26-0587-4C30-8999-92F81FD0307C}" styleName="スタイル/表のグリッド線なし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91EBBBCC-DAD2-459C-BE2E-F6DE35CF9A28}" styleName="濃色 2 - アクセント 3/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5202B0CA-FC54-4496-8BCA-5EF66A818D29}" styleName="濃色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8EC20E35-A176-4012-BC5E-935CFFF8708E}" styleName="中間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73A0DAA-6AF3-43AB-8588-CEC1D06C72B9}" styleName="中間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9012ECD-51FC-41F1-AA8D-1B2483CD663E}" styleName="淡色 2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72833802-FEF1-4C79-8D5D-14CF1EAF98D9}" styleName="淡色 2 - アクセント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F2DE63D5-997A-4646-A377-4702673A728D}" styleName="淡色 2 - アクセント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0660B408-B3CF-4A94-85FC-2B1E0A45F4A2}" styleName="濃色 2 - アクセント 1/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C4B1156A-380E-4F78-BDF5-A606A8083BF9}" styleName="中間 4 - アクセント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063" autoAdjust="0"/>
    <p:restoredTop sz="99507" autoAdjust="0"/>
  </p:normalViewPr>
  <p:slideViewPr>
    <p:cSldViewPr snapToGrid="0">
      <p:cViewPr>
        <p:scale>
          <a:sx n="75" d="100"/>
          <a:sy n="75" d="100"/>
        </p:scale>
        <p:origin x="1288" y="-1376"/>
      </p:cViewPr>
      <p:guideLst>
        <p:guide orient="horz" pos="3435"/>
        <p:guide pos="2449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70" d="100"/>
          <a:sy n="70" d="100"/>
        </p:scale>
        <p:origin x="-2148" y="-108"/>
      </p:cViewPr>
      <p:guideLst>
        <p:guide orient="horz" pos="3224"/>
        <p:guide pos="223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5" y="1"/>
            <a:ext cx="3078941" cy="511497"/>
          </a:xfrm>
          <a:prstGeom prst="rect">
            <a:avLst/>
          </a:prstGeom>
        </p:spPr>
        <p:txBody>
          <a:bodyPr vert="horz" lIns="89170" tIns="44587" rIns="89170" bIns="44587" rtlCol="0"/>
          <a:lstStyle>
            <a:lvl1pPr algn="l">
              <a:defRPr sz="1100"/>
            </a:lvl1pPr>
          </a:lstStyle>
          <a:p>
            <a:endParaRPr kumimoji="1" lang="ja-JP" altLang="en-US" dirty="0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4023586" y="1"/>
            <a:ext cx="3078941" cy="511497"/>
          </a:xfrm>
          <a:prstGeom prst="rect">
            <a:avLst/>
          </a:prstGeom>
        </p:spPr>
        <p:txBody>
          <a:bodyPr vert="horz" lIns="89170" tIns="44587" rIns="89170" bIns="44587" rtlCol="0"/>
          <a:lstStyle>
            <a:lvl1pPr algn="r">
              <a:defRPr sz="1100"/>
            </a:lvl1pPr>
          </a:lstStyle>
          <a:p>
            <a:fld id="{EA4C0380-2DE9-498B-B68D-60B46204BA80}" type="datetimeFigureOut">
              <a:rPr kumimoji="1" lang="ja-JP" altLang="en-US" smtClean="0"/>
              <a:t>2021/2/25</a:t>
            </a:fld>
            <a:endParaRPr kumimoji="1" lang="ja-JP" altLang="en-US" dirty="0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5" y="9721567"/>
            <a:ext cx="3078941" cy="511497"/>
          </a:xfrm>
          <a:prstGeom prst="rect">
            <a:avLst/>
          </a:prstGeom>
        </p:spPr>
        <p:txBody>
          <a:bodyPr vert="horz" lIns="89170" tIns="44587" rIns="89170" bIns="44587" rtlCol="0" anchor="b"/>
          <a:lstStyle>
            <a:lvl1pPr algn="l">
              <a:defRPr sz="1100"/>
            </a:lvl1pPr>
          </a:lstStyle>
          <a:p>
            <a:endParaRPr kumimoji="1" lang="ja-JP" altLang="en-US" dirty="0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4023586" y="9721567"/>
            <a:ext cx="3078941" cy="511497"/>
          </a:xfrm>
          <a:prstGeom prst="rect">
            <a:avLst/>
          </a:prstGeom>
        </p:spPr>
        <p:txBody>
          <a:bodyPr vert="horz" lIns="89170" tIns="44587" rIns="89170" bIns="44587" rtlCol="0" anchor="b"/>
          <a:lstStyle>
            <a:lvl1pPr algn="r">
              <a:defRPr sz="1100"/>
            </a:lvl1pPr>
          </a:lstStyle>
          <a:p>
            <a:fld id="{78A262EF-70DF-4926-8929-0A60A2E81DC8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85405215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8" y="3"/>
            <a:ext cx="3078426" cy="513507"/>
          </a:xfrm>
          <a:prstGeom prst="rect">
            <a:avLst/>
          </a:prstGeom>
        </p:spPr>
        <p:txBody>
          <a:bodyPr vert="horz" lIns="94753" tIns="47377" rIns="94753" bIns="47377" rtlCol="0"/>
          <a:lstStyle>
            <a:lvl1pPr algn="l">
              <a:defRPr sz="1100"/>
            </a:lvl1pPr>
          </a:lstStyle>
          <a:p>
            <a:endParaRPr kumimoji="1" lang="ja-JP" altLang="en-US" dirty="0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4024001" y="3"/>
            <a:ext cx="3078426" cy="513507"/>
          </a:xfrm>
          <a:prstGeom prst="rect">
            <a:avLst/>
          </a:prstGeom>
        </p:spPr>
        <p:txBody>
          <a:bodyPr vert="horz" lIns="94753" tIns="47377" rIns="94753" bIns="47377" rtlCol="0"/>
          <a:lstStyle>
            <a:lvl1pPr algn="r">
              <a:defRPr sz="1100"/>
            </a:lvl1pPr>
          </a:lstStyle>
          <a:p>
            <a:fld id="{70F99883-74AE-4A2C-81B7-5B86A08198C0}" type="datetimeFigureOut">
              <a:rPr kumimoji="1" lang="ja-JP" altLang="en-US" smtClean="0"/>
              <a:t>2021/2/25</a:t>
            </a:fld>
            <a:endParaRPr kumimoji="1" lang="ja-JP" altLang="en-US" dirty="0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319338" y="1277938"/>
            <a:ext cx="2465387" cy="3457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753" tIns="47377" rIns="94753" bIns="47377" rtlCol="0" anchor="ctr"/>
          <a:lstStyle/>
          <a:p>
            <a:endParaRPr lang="ja-JP" altLang="en-US" dirty="0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710407" y="4925412"/>
            <a:ext cx="5683250" cy="4029878"/>
          </a:xfrm>
          <a:prstGeom prst="rect">
            <a:avLst/>
          </a:prstGeom>
        </p:spPr>
        <p:txBody>
          <a:bodyPr vert="horz" lIns="94753" tIns="47377" rIns="94753" bIns="47377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8" y="9721111"/>
            <a:ext cx="3078426" cy="513506"/>
          </a:xfrm>
          <a:prstGeom prst="rect">
            <a:avLst/>
          </a:prstGeom>
        </p:spPr>
        <p:txBody>
          <a:bodyPr vert="horz" lIns="94753" tIns="47377" rIns="94753" bIns="47377" rtlCol="0" anchor="b"/>
          <a:lstStyle>
            <a:lvl1pPr algn="l">
              <a:defRPr sz="1100"/>
            </a:lvl1pPr>
          </a:lstStyle>
          <a:p>
            <a:endParaRPr kumimoji="1" lang="ja-JP" altLang="en-US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4024001" y="9721111"/>
            <a:ext cx="3078426" cy="513506"/>
          </a:xfrm>
          <a:prstGeom prst="rect">
            <a:avLst/>
          </a:prstGeom>
        </p:spPr>
        <p:txBody>
          <a:bodyPr vert="horz" lIns="94753" tIns="47377" rIns="94753" bIns="47377" rtlCol="0" anchor="b"/>
          <a:lstStyle>
            <a:lvl1pPr algn="r">
              <a:defRPr sz="1100"/>
            </a:lvl1pPr>
          </a:lstStyle>
          <a:p>
            <a:fld id="{ACD93CC5-A9B8-46A1-B8C3-70AA73E05DA2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6700229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1pPr>
    <a:lvl2pPr marL="509504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2pPr>
    <a:lvl3pPr marL="1019007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3pPr>
    <a:lvl4pPr marL="1528511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4pPr>
    <a:lvl5pPr marL="2038015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5pPr>
    <a:lvl6pPr marL="2547518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6pPr>
    <a:lvl7pPr marL="3057022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7pPr>
    <a:lvl8pPr marL="3566526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8pPr>
    <a:lvl9pPr marL="4076029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3168" y="1785129"/>
            <a:ext cx="6609239" cy="3797500"/>
          </a:xfrm>
          <a:prstGeom prst="rect">
            <a:avLst/>
          </a:prstGeom>
        </p:spPr>
        <p:txBody>
          <a:bodyPr anchor="b"/>
          <a:lstStyle>
            <a:lvl1pPr algn="ctr">
              <a:defRPr sz="5102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947" y="5729075"/>
            <a:ext cx="5831681" cy="2633505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041"/>
            </a:lvl1pPr>
            <a:lvl2pPr marL="388757" indent="0" algn="ctr">
              <a:buNone/>
              <a:defRPr sz="1701"/>
            </a:lvl2pPr>
            <a:lvl3pPr marL="777514" indent="0" algn="ctr">
              <a:buNone/>
              <a:defRPr sz="1531"/>
            </a:lvl3pPr>
            <a:lvl4pPr marL="1166271" indent="0" algn="ctr">
              <a:buNone/>
              <a:defRPr sz="1360"/>
            </a:lvl4pPr>
            <a:lvl5pPr marL="1555029" indent="0" algn="ctr">
              <a:buNone/>
              <a:defRPr sz="1360"/>
            </a:lvl5pPr>
            <a:lvl6pPr marL="1943786" indent="0" algn="ctr">
              <a:buNone/>
              <a:defRPr sz="1360"/>
            </a:lvl6pPr>
            <a:lvl7pPr marL="2332543" indent="0" algn="ctr">
              <a:buNone/>
              <a:defRPr sz="1360"/>
            </a:lvl7pPr>
            <a:lvl8pPr marL="2721300" indent="0" algn="ctr">
              <a:buNone/>
              <a:defRPr sz="1360"/>
            </a:lvl8pPr>
            <a:lvl9pPr marL="3110057" indent="0" algn="ctr">
              <a:buNone/>
              <a:defRPr sz="136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4988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4A3B7E-DD21-4048-88F3-59665D8E8CDB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2/25/2021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74925" y="10109200"/>
            <a:ext cx="26257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491163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903F17-9641-4B84-A974-7D55D06F1897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08922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4988" y="581025"/>
            <a:ext cx="6705600" cy="210820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988" y="2903538"/>
            <a:ext cx="6705600" cy="692150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4988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294DBB-917B-4186-A703-7409F7CF8E54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2/25/2021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74925" y="10109200"/>
            <a:ext cx="26257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491163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2B72EE-4B45-425F-B500-026DA88CB77F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236521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64396" y="580735"/>
            <a:ext cx="1676608" cy="9243783"/>
          </a:xfrm>
          <a:prstGeom prst="rect">
            <a:avLst/>
          </a:prstGeo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571" y="580735"/>
            <a:ext cx="4932630" cy="924378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4988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4D20DD-EE55-4DDE-BB8B-8D151B9371C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2/25/2021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74925" y="10109200"/>
            <a:ext cx="26257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491163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60586A-009D-4946-86B1-6BEB0D580BF8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528063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328775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4988" y="581025"/>
            <a:ext cx="6705600" cy="210820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4988" y="2903538"/>
            <a:ext cx="6705600" cy="69215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4988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E7DE13-46BE-4B37-9FBB-8FA2A87D7224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2/25/2021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74925" y="10109200"/>
            <a:ext cx="26257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491163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7FC707-0A99-4B85-9C38-B64E72987C1E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52074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522" y="2719357"/>
            <a:ext cx="6706433" cy="4537305"/>
          </a:xfrm>
          <a:prstGeom prst="rect">
            <a:avLst/>
          </a:prstGeom>
        </p:spPr>
        <p:txBody>
          <a:bodyPr anchor="b"/>
          <a:lstStyle>
            <a:lvl1pPr>
              <a:defRPr sz="5102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522" y="7299586"/>
            <a:ext cx="6706433" cy="238606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41">
                <a:solidFill>
                  <a:schemeClr val="tx1"/>
                </a:solidFill>
              </a:defRPr>
            </a:lvl1pPr>
            <a:lvl2pPr marL="388757" indent="0">
              <a:buNone/>
              <a:defRPr sz="1701">
                <a:solidFill>
                  <a:schemeClr val="tx1">
                    <a:tint val="75000"/>
                  </a:schemeClr>
                </a:solidFill>
              </a:defRPr>
            </a:lvl2pPr>
            <a:lvl3pPr marL="777514" indent="0">
              <a:buNone/>
              <a:defRPr sz="1531">
                <a:solidFill>
                  <a:schemeClr val="tx1">
                    <a:tint val="75000"/>
                  </a:schemeClr>
                </a:solidFill>
              </a:defRPr>
            </a:lvl3pPr>
            <a:lvl4pPr marL="1166271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4pPr>
            <a:lvl5pPr marL="1555029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5pPr>
            <a:lvl6pPr marL="1943786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6pPr>
            <a:lvl7pPr marL="2332543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7pPr>
            <a:lvl8pPr marL="272130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8pPr>
            <a:lvl9pPr marL="3110057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4988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84D596-71CB-401C-BE2A-FF96587D8E95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2/25/2021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74925" y="10109200"/>
            <a:ext cx="26257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491163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9CCBC2-8C21-4C9A-A2A0-C4F7CFD13B61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924037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4988" y="581025"/>
            <a:ext cx="6705600" cy="210820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571" y="2903673"/>
            <a:ext cx="3304619" cy="6920844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36385" y="2903673"/>
            <a:ext cx="3304619" cy="6920844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534988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3FDC24-657B-46BD-9F76-F6EB56EE60B7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2/25/2021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74925" y="10109200"/>
            <a:ext cx="26257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491163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8B99DA-1B7B-4D03-B44C-EA0B6BFD2A82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31695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584" y="580737"/>
            <a:ext cx="6706433" cy="210832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584" y="2673905"/>
            <a:ext cx="3289432" cy="131044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41" b="1"/>
            </a:lvl1pPr>
            <a:lvl2pPr marL="388757" indent="0">
              <a:buNone/>
              <a:defRPr sz="1701" b="1"/>
            </a:lvl2pPr>
            <a:lvl3pPr marL="777514" indent="0">
              <a:buNone/>
              <a:defRPr sz="1531" b="1"/>
            </a:lvl3pPr>
            <a:lvl4pPr marL="1166271" indent="0">
              <a:buNone/>
              <a:defRPr sz="1360" b="1"/>
            </a:lvl4pPr>
            <a:lvl5pPr marL="1555029" indent="0">
              <a:buNone/>
              <a:defRPr sz="1360" b="1"/>
            </a:lvl5pPr>
            <a:lvl6pPr marL="1943786" indent="0">
              <a:buNone/>
              <a:defRPr sz="1360" b="1"/>
            </a:lvl6pPr>
            <a:lvl7pPr marL="2332543" indent="0">
              <a:buNone/>
              <a:defRPr sz="1360" b="1"/>
            </a:lvl7pPr>
            <a:lvl8pPr marL="2721300" indent="0">
              <a:buNone/>
              <a:defRPr sz="1360" b="1"/>
            </a:lvl8pPr>
            <a:lvl9pPr marL="3110057" indent="0">
              <a:buNone/>
              <a:defRPr sz="136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5584" y="3984345"/>
            <a:ext cx="3289432" cy="586037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36385" y="2673905"/>
            <a:ext cx="3305632" cy="131044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41" b="1"/>
            </a:lvl1pPr>
            <a:lvl2pPr marL="388757" indent="0">
              <a:buNone/>
              <a:defRPr sz="1701" b="1"/>
            </a:lvl2pPr>
            <a:lvl3pPr marL="777514" indent="0">
              <a:buNone/>
              <a:defRPr sz="1531" b="1"/>
            </a:lvl3pPr>
            <a:lvl4pPr marL="1166271" indent="0">
              <a:buNone/>
              <a:defRPr sz="1360" b="1"/>
            </a:lvl4pPr>
            <a:lvl5pPr marL="1555029" indent="0">
              <a:buNone/>
              <a:defRPr sz="1360" b="1"/>
            </a:lvl5pPr>
            <a:lvl6pPr marL="1943786" indent="0">
              <a:buNone/>
              <a:defRPr sz="1360" b="1"/>
            </a:lvl6pPr>
            <a:lvl7pPr marL="2332543" indent="0">
              <a:buNone/>
              <a:defRPr sz="1360" b="1"/>
            </a:lvl7pPr>
            <a:lvl8pPr marL="2721300" indent="0">
              <a:buNone/>
              <a:defRPr sz="1360" b="1"/>
            </a:lvl8pPr>
            <a:lvl9pPr marL="3110057" indent="0">
              <a:buNone/>
              <a:defRPr sz="136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36385" y="3984345"/>
            <a:ext cx="3305632" cy="586037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xfrm>
            <a:off x="534988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244564-11C5-49CA-A6C6-0EFA5B9EEF5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2/25/2021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74925" y="10109200"/>
            <a:ext cx="26257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491163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0FB411-F8C4-4E71-AA2F-EFB8BA585732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3289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4988" y="581025"/>
            <a:ext cx="6705600" cy="210820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534988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3C5F0A-E814-4F5B-8509-4826EF6EAFAD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2/25/2021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74925" y="10109200"/>
            <a:ext cx="26257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491163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C3135D-753B-4641-9B40-F5C756AB03B8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759063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>
          <a:xfrm>
            <a:off x="534988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49F838-D727-4C3D-981F-C91357BA9725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2/25/2021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74925" y="10109200"/>
            <a:ext cx="26257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491163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37CFDE-7B0F-4037-894D-A6CABA6358C6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663098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584" y="727181"/>
            <a:ext cx="2507825" cy="2545133"/>
          </a:xfrm>
          <a:prstGeom prst="rect">
            <a:avLst/>
          </a:prstGeom>
        </p:spPr>
        <p:txBody>
          <a:bodyPr anchor="b"/>
          <a:lstStyle>
            <a:lvl1pPr>
              <a:defRPr sz="2721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5632" y="1570511"/>
            <a:ext cx="3936385" cy="7751546"/>
          </a:xfrm>
          <a:prstGeom prst="rect">
            <a:avLst/>
          </a:prstGeom>
        </p:spPr>
        <p:txBody>
          <a:bodyPr/>
          <a:lstStyle>
            <a:lvl1pPr>
              <a:defRPr sz="2721"/>
            </a:lvl1pPr>
            <a:lvl2pPr>
              <a:defRPr sz="2381"/>
            </a:lvl2pPr>
            <a:lvl3pPr>
              <a:defRPr sz="2041"/>
            </a:lvl3pPr>
            <a:lvl4pPr>
              <a:defRPr sz="1701"/>
            </a:lvl4pPr>
            <a:lvl5pPr>
              <a:defRPr sz="1701"/>
            </a:lvl5pPr>
            <a:lvl6pPr>
              <a:defRPr sz="1701"/>
            </a:lvl6pPr>
            <a:lvl7pPr>
              <a:defRPr sz="1701"/>
            </a:lvl7pPr>
            <a:lvl8pPr>
              <a:defRPr sz="1701"/>
            </a:lvl8pPr>
            <a:lvl9pPr>
              <a:defRPr sz="1701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584" y="3272314"/>
            <a:ext cx="2507825" cy="606236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360"/>
            </a:lvl1pPr>
            <a:lvl2pPr marL="388757" indent="0">
              <a:buNone/>
              <a:defRPr sz="1190"/>
            </a:lvl2pPr>
            <a:lvl3pPr marL="777514" indent="0">
              <a:buNone/>
              <a:defRPr sz="1020"/>
            </a:lvl3pPr>
            <a:lvl4pPr marL="1166271" indent="0">
              <a:buNone/>
              <a:defRPr sz="850"/>
            </a:lvl4pPr>
            <a:lvl5pPr marL="1555029" indent="0">
              <a:buNone/>
              <a:defRPr sz="850"/>
            </a:lvl5pPr>
            <a:lvl6pPr marL="1943786" indent="0">
              <a:buNone/>
              <a:defRPr sz="850"/>
            </a:lvl6pPr>
            <a:lvl7pPr marL="2332543" indent="0">
              <a:buNone/>
              <a:defRPr sz="850"/>
            </a:lvl7pPr>
            <a:lvl8pPr marL="2721300" indent="0">
              <a:buNone/>
              <a:defRPr sz="850"/>
            </a:lvl8pPr>
            <a:lvl9pPr marL="3110057" indent="0">
              <a:buNone/>
              <a:defRPr sz="8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534988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578700-CC02-43A7-8D67-617F0C9B34C3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2/25/2021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74925" y="10109200"/>
            <a:ext cx="26257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491163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7CBD56-090A-4AA6-BB18-0A87B6BE4240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10460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584" y="727181"/>
            <a:ext cx="2507825" cy="2545133"/>
          </a:xfrm>
          <a:prstGeom prst="rect">
            <a:avLst/>
          </a:prstGeom>
        </p:spPr>
        <p:txBody>
          <a:bodyPr anchor="b"/>
          <a:lstStyle>
            <a:lvl1pPr>
              <a:defRPr sz="2721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305632" y="1570511"/>
            <a:ext cx="3936385" cy="7751546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2721"/>
            </a:lvl1pPr>
            <a:lvl2pPr marL="388757" indent="0">
              <a:buNone/>
              <a:defRPr sz="2381"/>
            </a:lvl2pPr>
            <a:lvl3pPr marL="777514" indent="0">
              <a:buNone/>
              <a:defRPr sz="2041"/>
            </a:lvl3pPr>
            <a:lvl4pPr marL="1166271" indent="0">
              <a:buNone/>
              <a:defRPr sz="1701"/>
            </a:lvl4pPr>
            <a:lvl5pPr marL="1555029" indent="0">
              <a:buNone/>
              <a:defRPr sz="1701"/>
            </a:lvl5pPr>
            <a:lvl6pPr marL="1943786" indent="0">
              <a:buNone/>
              <a:defRPr sz="1701"/>
            </a:lvl6pPr>
            <a:lvl7pPr marL="2332543" indent="0">
              <a:buNone/>
              <a:defRPr sz="1701"/>
            </a:lvl7pPr>
            <a:lvl8pPr marL="2721300" indent="0">
              <a:buNone/>
              <a:defRPr sz="1701"/>
            </a:lvl8pPr>
            <a:lvl9pPr marL="3110057" indent="0">
              <a:buNone/>
              <a:defRPr sz="1701"/>
            </a:lvl9pPr>
          </a:lstStyle>
          <a:p>
            <a:pPr lvl="0"/>
            <a:r>
              <a:rPr lang="ja-JP" altLang="en-US" noProof="0" dirty="0"/>
              <a:t>図を追加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584" y="3272314"/>
            <a:ext cx="2507825" cy="606236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360"/>
            </a:lvl1pPr>
            <a:lvl2pPr marL="388757" indent="0">
              <a:buNone/>
              <a:defRPr sz="1190"/>
            </a:lvl2pPr>
            <a:lvl3pPr marL="777514" indent="0">
              <a:buNone/>
              <a:defRPr sz="1020"/>
            </a:lvl3pPr>
            <a:lvl4pPr marL="1166271" indent="0">
              <a:buNone/>
              <a:defRPr sz="850"/>
            </a:lvl4pPr>
            <a:lvl5pPr marL="1555029" indent="0">
              <a:buNone/>
              <a:defRPr sz="850"/>
            </a:lvl5pPr>
            <a:lvl6pPr marL="1943786" indent="0">
              <a:buNone/>
              <a:defRPr sz="850"/>
            </a:lvl6pPr>
            <a:lvl7pPr marL="2332543" indent="0">
              <a:buNone/>
              <a:defRPr sz="850"/>
            </a:lvl7pPr>
            <a:lvl8pPr marL="2721300" indent="0">
              <a:buNone/>
              <a:defRPr sz="850"/>
            </a:lvl8pPr>
            <a:lvl9pPr marL="3110057" indent="0">
              <a:buNone/>
              <a:defRPr sz="8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534988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CF08AA-2110-42CD-8773-E3A4EF59A3C2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2/25/2021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74925" y="10109200"/>
            <a:ext cx="26257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491163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69A334-02AD-4810-8742-6DB93C5EA25A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146341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47465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679" r:id="rId3"/>
    <p:sldLayoutId id="2147483680" r:id="rId4"/>
    <p:sldLayoutId id="2147483681" r:id="rId5"/>
    <p:sldLayoutId id="2147483682" r:id="rId6"/>
    <p:sldLayoutId id="2147483683" r:id="rId7"/>
    <p:sldLayoutId id="2147483684" r:id="rId8"/>
    <p:sldLayoutId id="2147483685" r:id="rId9"/>
    <p:sldLayoutId id="2147483686" r:id="rId10"/>
    <p:sldLayoutId id="2147483687" r:id="rId11"/>
    <p:sldLayoutId id="2147483688" r:id="rId12"/>
  </p:sldLayoutIdLst>
  <p:txStyles>
    <p:titleStyle>
      <a:lvl1pPr algn="l" defTabSz="776288" rtl="0" fontAlgn="base">
        <a:lnSpc>
          <a:spcPct val="90000"/>
        </a:lnSpc>
        <a:spcBef>
          <a:spcPct val="0"/>
        </a:spcBef>
        <a:spcAft>
          <a:spcPct val="0"/>
        </a:spcAft>
        <a:defRPr kumimoji="1" sz="3700" kern="1200">
          <a:solidFill>
            <a:schemeClr val="tx1"/>
          </a:solidFill>
          <a:latin typeface="+mj-lt"/>
          <a:ea typeface="+mj-ea"/>
          <a:cs typeface="+mj-cs"/>
        </a:defRPr>
      </a:lvl1pPr>
      <a:lvl2pPr algn="l" defTabSz="776288" rtl="0" fontAlgn="base">
        <a:lnSpc>
          <a:spcPct val="90000"/>
        </a:lnSpc>
        <a:spcBef>
          <a:spcPct val="0"/>
        </a:spcBef>
        <a:spcAft>
          <a:spcPct val="0"/>
        </a:spcAft>
        <a:defRPr kumimoji="1" sz="3700">
          <a:solidFill>
            <a:schemeClr val="tx1"/>
          </a:solidFill>
          <a:latin typeface="Calibri Light"/>
          <a:ea typeface="ＭＳ Ｐゴシック" pitchFamily="50" charset="-128"/>
        </a:defRPr>
      </a:lvl2pPr>
      <a:lvl3pPr algn="l" defTabSz="776288" rtl="0" fontAlgn="base">
        <a:lnSpc>
          <a:spcPct val="90000"/>
        </a:lnSpc>
        <a:spcBef>
          <a:spcPct val="0"/>
        </a:spcBef>
        <a:spcAft>
          <a:spcPct val="0"/>
        </a:spcAft>
        <a:defRPr kumimoji="1" sz="3700">
          <a:solidFill>
            <a:schemeClr val="tx1"/>
          </a:solidFill>
          <a:latin typeface="Calibri Light"/>
          <a:ea typeface="ＭＳ Ｐゴシック" pitchFamily="50" charset="-128"/>
        </a:defRPr>
      </a:lvl3pPr>
      <a:lvl4pPr algn="l" defTabSz="776288" rtl="0" fontAlgn="base">
        <a:lnSpc>
          <a:spcPct val="90000"/>
        </a:lnSpc>
        <a:spcBef>
          <a:spcPct val="0"/>
        </a:spcBef>
        <a:spcAft>
          <a:spcPct val="0"/>
        </a:spcAft>
        <a:defRPr kumimoji="1" sz="3700">
          <a:solidFill>
            <a:schemeClr val="tx1"/>
          </a:solidFill>
          <a:latin typeface="Calibri Light"/>
          <a:ea typeface="ＭＳ Ｐゴシック" pitchFamily="50" charset="-128"/>
        </a:defRPr>
      </a:lvl4pPr>
      <a:lvl5pPr algn="l" defTabSz="776288" rtl="0" fontAlgn="base">
        <a:lnSpc>
          <a:spcPct val="90000"/>
        </a:lnSpc>
        <a:spcBef>
          <a:spcPct val="0"/>
        </a:spcBef>
        <a:spcAft>
          <a:spcPct val="0"/>
        </a:spcAft>
        <a:defRPr kumimoji="1" sz="3700">
          <a:solidFill>
            <a:schemeClr val="tx1"/>
          </a:solidFill>
          <a:latin typeface="Calibri Light"/>
          <a:ea typeface="ＭＳ Ｐゴシック" pitchFamily="50" charset="-128"/>
        </a:defRPr>
      </a:lvl5pPr>
      <a:lvl6pPr marL="457200" algn="l" defTabSz="776288" rtl="0" fontAlgn="base">
        <a:lnSpc>
          <a:spcPct val="90000"/>
        </a:lnSpc>
        <a:spcBef>
          <a:spcPct val="0"/>
        </a:spcBef>
        <a:spcAft>
          <a:spcPct val="0"/>
        </a:spcAft>
        <a:defRPr kumimoji="1" sz="3700">
          <a:solidFill>
            <a:schemeClr val="tx1"/>
          </a:solidFill>
          <a:latin typeface="Calibri Light"/>
          <a:ea typeface="ＭＳ Ｐゴシック" pitchFamily="50" charset="-128"/>
        </a:defRPr>
      </a:lvl6pPr>
      <a:lvl7pPr marL="914400" algn="l" defTabSz="776288" rtl="0" fontAlgn="base">
        <a:lnSpc>
          <a:spcPct val="90000"/>
        </a:lnSpc>
        <a:spcBef>
          <a:spcPct val="0"/>
        </a:spcBef>
        <a:spcAft>
          <a:spcPct val="0"/>
        </a:spcAft>
        <a:defRPr kumimoji="1" sz="3700">
          <a:solidFill>
            <a:schemeClr val="tx1"/>
          </a:solidFill>
          <a:latin typeface="Calibri Light"/>
          <a:ea typeface="ＭＳ Ｐゴシック" pitchFamily="50" charset="-128"/>
        </a:defRPr>
      </a:lvl7pPr>
      <a:lvl8pPr marL="1371600" algn="l" defTabSz="776288" rtl="0" fontAlgn="base">
        <a:lnSpc>
          <a:spcPct val="90000"/>
        </a:lnSpc>
        <a:spcBef>
          <a:spcPct val="0"/>
        </a:spcBef>
        <a:spcAft>
          <a:spcPct val="0"/>
        </a:spcAft>
        <a:defRPr kumimoji="1" sz="3700">
          <a:solidFill>
            <a:schemeClr val="tx1"/>
          </a:solidFill>
          <a:latin typeface="Calibri Light"/>
          <a:ea typeface="ＭＳ Ｐゴシック" pitchFamily="50" charset="-128"/>
        </a:defRPr>
      </a:lvl8pPr>
      <a:lvl9pPr marL="1828800" algn="l" defTabSz="776288" rtl="0" fontAlgn="base">
        <a:lnSpc>
          <a:spcPct val="90000"/>
        </a:lnSpc>
        <a:spcBef>
          <a:spcPct val="0"/>
        </a:spcBef>
        <a:spcAft>
          <a:spcPct val="0"/>
        </a:spcAft>
        <a:defRPr kumimoji="1" sz="3700">
          <a:solidFill>
            <a:schemeClr val="tx1"/>
          </a:solidFill>
          <a:latin typeface="Calibri Light"/>
          <a:ea typeface="ＭＳ Ｐゴシック" pitchFamily="50" charset="-128"/>
        </a:defRPr>
      </a:lvl9pPr>
    </p:titleStyle>
    <p:bodyStyle>
      <a:lvl1pPr marL="193675" indent="-193675" algn="l" defTabSz="776288" rtl="0" fontAlgn="base">
        <a:lnSpc>
          <a:spcPct val="90000"/>
        </a:lnSpc>
        <a:spcBef>
          <a:spcPts val="850"/>
        </a:spcBef>
        <a:spcAft>
          <a:spcPct val="0"/>
        </a:spcAft>
        <a:buFont typeface="Arial" pitchFamily="34" charset="0"/>
        <a:buChar char="•"/>
        <a:defRPr kumimoji="1" sz="2300" kern="1200">
          <a:solidFill>
            <a:schemeClr val="tx1"/>
          </a:solidFill>
          <a:latin typeface="+mn-lt"/>
          <a:ea typeface="+mn-ea"/>
          <a:cs typeface="+mn-cs"/>
        </a:defRPr>
      </a:lvl1pPr>
      <a:lvl2pPr marL="582613" indent="-193675" algn="l" defTabSz="776288" rtl="0" fontAlgn="base">
        <a:lnSpc>
          <a:spcPct val="90000"/>
        </a:lnSpc>
        <a:spcBef>
          <a:spcPts val="425"/>
        </a:spcBef>
        <a:spcAft>
          <a:spcPct val="0"/>
        </a:spcAft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71550" indent="-193675" algn="l" defTabSz="776288" rtl="0" fontAlgn="base">
        <a:lnSpc>
          <a:spcPct val="90000"/>
        </a:lnSpc>
        <a:spcBef>
          <a:spcPts val="425"/>
        </a:spcBef>
        <a:spcAft>
          <a:spcPct val="0"/>
        </a:spcAft>
        <a:buFont typeface="Arial" pitchFamily="34" charset="0"/>
        <a:buChar char="•"/>
        <a:defRPr kumimoji="1"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488" indent="-193675" algn="l" defTabSz="776288" rtl="0" fontAlgn="base">
        <a:lnSpc>
          <a:spcPct val="90000"/>
        </a:lnSpc>
        <a:spcBef>
          <a:spcPts val="425"/>
        </a:spcBef>
        <a:spcAft>
          <a:spcPct val="0"/>
        </a:spcAft>
        <a:buFont typeface="Arial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747838" indent="-193675" algn="l" defTabSz="776288" rtl="0" fontAlgn="base">
        <a:lnSpc>
          <a:spcPct val="90000"/>
        </a:lnSpc>
        <a:spcBef>
          <a:spcPts val="425"/>
        </a:spcBef>
        <a:spcAft>
          <a:spcPct val="0"/>
        </a:spcAft>
        <a:buFont typeface="Arial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2138164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6pPr>
      <a:lvl7pPr marL="2526922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7pPr>
      <a:lvl8pPr marL="2915679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8pPr>
      <a:lvl9pPr marL="3304436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1pPr>
      <a:lvl2pPr marL="388757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2pPr>
      <a:lvl3pPr marL="777514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3pPr>
      <a:lvl4pPr marL="1166271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4pPr>
      <a:lvl5pPr marL="1555029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5pPr>
      <a:lvl6pPr marL="1943786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6pPr>
      <a:lvl7pPr marL="2332543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7pPr>
      <a:lvl8pPr marL="2721300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8pPr>
      <a:lvl9pPr marL="3110057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正方形/長方形 71"/>
          <p:cNvSpPr/>
          <p:nvPr/>
        </p:nvSpPr>
        <p:spPr>
          <a:xfrm>
            <a:off x="-1" y="9487777"/>
            <a:ext cx="7775575" cy="1490761"/>
          </a:xfrm>
          <a:prstGeom prst="rect">
            <a:avLst/>
          </a:prstGeom>
          <a:solidFill>
            <a:srgbClr val="FF6699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 sz="2000">
              <a:solidFill>
                <a:prstClr val="white"/>
              </a:solidFill>
            </a:endParaRPr>
          </a:p>
        </p:txBody>
      </p:sp>
      <p:sp>
        <p:nvSpPr>
          <p:cNvPr id="6" name="正方形/長方形 5"/>
          <p:cNvSpPr/>
          <p:nvPr/>
        </p:nvSpPr>
        <p:spPr>
          <a:xfrm>
            <a:off x="1084535" y="5437517"/>
            <a:ext cx="7124984" cy="12311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000" b="1" dirty="0">
                <a:latin typeface="Rockwell Extra Bold"/>
                <a:cs typeface="Rockwell Extra Bold"/>
              </a:rPr>
              <a:t>クーポン配布・増量期限：</a:t>
            </a:r>
            <a:endParaRPr lang="en-US" altLang="ja-JP" sz="2000" b="1" dirty="0">
              <a:latin typeface="Rockwell Extra Bold"/>
              <a:cs typeface="Rockwell Extra Bold"/>
            </a:endParaRPr>
          </a:p>
          <a:p>
            <a:r>
              <a:rPr lang="en-US" altLang="ja-JP" sz="5400" dirty="0">
                <a:solidFill>
                  <a:schemeClr val="accent5">
                    <a:lumMod val="50000"/>
                  </a:schemeClr>
                </a:solidFill>
                <a:latin typeface="Rockwell Extra Bold"/>
                <a:cs typeface="Rockwell Extra Bold"/>
              </a:rPr>
              <a:t>2021/3/31</a:t>
            </a:r>
            <a:r>
              <a:rPr lang="en-US" altLang="ja-JP" sz="3200" dirty="0">
                <a:solidFill>
                  <a:schemeClr val="accent5">
                    <a:lumMod val="50000"/>
                  </a:schemeClr>
                </a:solidFill>
                <a:latin typeface="Rockwell Extra Bold"/>
                <a:cs typeface="Rockwell Extra Bold"/>
              </a:rPr>
              <a:t>Wed</a:t>
            </a:r>
            <a:r>
              <a:rPr lang="ja-JP" altLang="en-US" sz="3600" dirty="0">
                <a:latin typeface="Bauhaus 93"/>
                <a:cs typeface="Bauhaus 93"/>
              </a:rPr>
              <a:t>まで</a:t>
            </a:r>
            <a:endParaRPr lang="ja-JP" altLang="en-US" sz="3200" dirty="0"/>
          </a:p>
        </p:txBody>
      </p:sp>
      <p:sp>
        <p:nvSpPr>
          <p:cNvPr id="7" name="正方形/長方形 6"/>
          <p:cNvSpPr/>
          <p:nvPr/>
        </p:nvSpPr>
        <p:spPr>
          <a:xfrm>
            <a:off x="-14678" y="124039"/>
            <a:ext cx="7775575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ja-JP" altLang="en-US" sz="4400" dirty="0">
                <a:ln w="0"/>
                <a:solidFill>
                  <a:schemeClr val="accent5">
                    <a:lumMod val="75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Rockwell Extra Bold"/>
                <a:cs typeface="Rockwell Extra Bold"/>
              </a:rPr>
              <a:t>ご好評につき</a:t>
            </a:r>
            <a:r>
              <a:rPr lang="en-US" altLang="ja-JP" sz="4400" dirty="0">
                <a:ln w="0"/>
                <a:solidFill>
                  <a:schemeClr val="accent5">
                    <a:lumMod val="75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Rockwell Extra Bold"/>
                <a:cs typeface="Rockwell Extra Bold"/>
              </a:rPr>
              <a:t>3</a:t>
            </a:r>
            <a:r>
              <a:rPr lang="ja-JP" altLang="en-US" sz="4400" dirty="0">
                <a:ln w="0"/>
                <a:solidFill>
                  <a:schemeClr val="accent5">
                    <a:lumMod val="75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Rockwell Extra Bold"/>
                <a:cs typeface="Rockwell Extra Bold"/>
              </a:rPr>
              <a:t>月も継続！</a:t>
            </a:r>
            <a:endParaRPr lang="ja-JP" altLang="en-US" sz="2800" dirty="0">
              <a:ln w="0"/>
              <a:solidFill>
                <a:schemeClr val="accent5">
                  <a:lumMod val="75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40" name="テキスト ボックス 39"/>
          <p:cNvSpPr txBox="1"/>
          <p:nvPr/>
        </p:nvSpPr>
        <p:spPr>
          <a:xfrm>
            <a:off x="191301" y="5677448"/>
            <a:ext cx="954273" cy="95410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kumimoji="1" lang="ja-JP" altLang="en-US" sz="2800" b="1" dirty="0">
                <a:solidFill>
                  <a:srgbClr val="FF0066"/>
                </a:solidFill>
                <a:latin typeface="メイリオ"/>
                <a:ea typeface="メイリオ"/>
                <a:cs typeface="メイリオ"/>
              </a:rPr>
              <a:t>期間</a:t>
            </a:r>
            <a:endParaRPr kumimoji="1" lang="en-US" altLang="ja-JP" sz="2800" b="1" dirty="0">
              <a:solidFill>
                <a:srgbClr val="FF0066"/>
              </a:solidFill>
              <a:latin typeface="メイリオ"/>
              <a:ea typeface="メイリオ"/>
              <a:cs typeface="メイリオ"/>
            </a:endParaRPr>
          </a:p>
          <a:p>
            <a:pPr algn="ctr"/>
            <a:r>
              <a:rPr kumimoji="1" lang="ja-JP" altLang="en-US" sz="2800" b="1" dirty="0">
                <a:solidFill>
                  <a:srgbClr val="FF0066"/>
                </a:solidFill>
                <a:latin typeface="メイリオ"/>
                <a:ea typeface="メイリオ"/>
                <a:cs typeface="メイリオ"/>
              </a:rPr>
              <a:t>限定</a:t>
            </a:r>
            <a:endParaRPr kumimoji="1" lang="en-US" altLang="ja-JP" sz="2800" b="1" dirty="0">
              <a:solidFill>
                <a:srgbClr val="FF0066"/>
              </a:solidFill>
              <a:latin typeface="メイリオ"/>
              <a:ea typeface="メイリオ"/>
              <a:cs typeface="メイリオ"/>
            </a:endParaRPr>
          </a:p>
        </p:txBody>
      </p:sp>
      <p:grpSp>
        <p:nvGrpSpPr>
          <p:cNvPr id="41" name="図形グループ 40"/>
          <p:cNvGrpSpPr/>
          <p:nvPr/>
        </p:nvGrpSpPr>
        <p:grpSpPr>
          <a:xfrm>
            <a:off x="191301" y="7864388"/>
            <a:ext cx="2282676" cy="1418202"/>
            <a:chOff x="2705132" y="-3085808"/>
            <a:chExt cx="2282676" cy="1418202"/>
          </a:xfrm>
        </p:grpSpPr>
        <p:sp>
          <p:nvSpPr>
            <p:cNvPr id="42" name="Rectangle 6"/>
            <p:cNvSpPr>
              <a:spLocks noChangeArrowheads="1"/>
            </p:cNvSpPr>
            <p:nvPr/>
          </p:nvSpPr>
          <p:spPr bwMode="auto">
            <a:xfrm>
              <a:off x="3074107" y="-2565042"/>
              <a:ext cx="205184" cy="1231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ja-JP" altLang="en-US" sz="800" b="1" dirty="0">
                  <a:solidFill>
                    <a:srgbClr val="000000"/>
                  </a:solidFill>
                  <a:latin typeface="メイリオ"/>
                  <a:ea typeface="メイリオ"/>
                  <a:cs typeface="メイリオ"/>
                </a:rPr>
                <a:t>例）</a:t>
              </a:r>
              <a:endParaRPr lang="ja-JP" altLang="ja-JP" sz="800" b="1" dirty="0">
                <a:solidFill>
                  <a:srgbClr val="000000"/>
                </a:solidFill>
                <a:latin typeface="メイリオ"/>
                <a:ea typeface="メイリオ"/>
                <a:cs typeface="メイリオ"/>
              </a:endParaRPr>
            </a:p>
          </p:txBody>
        </p:sp>
        <p:sp>
          <p:nvSpPr>
            <p:cNvPr id="44" name="Rectangle 10"/>
            <p:cNvSpPr>
              <a:spLocks noChangeArrowheads="1"/>
            </p:cNvSpPr>
            <p:nvPr/>
          </p:nvSpPr>
          <p:spPr bwMode="auto">
            <a:xfrm>
              <a:off x="2705132" y="-3085808"/>
              <a:ext cx="2282676" cy="4308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ja-JP" altLang="en-US" sz="2000" b="1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メイリオ"/>
                  <a:ea typeface="メイリオ"/>
                  <a:cs typeface="メイリオ"/>
                </a:rPr>
                <a:t>チャージ</a:t>
              </a:r>
              <a:r>
                <a:rPr kumimoji="1" lang="en-US" altLang="ja-JP" sz="2800" b="1" i="0" u="none" strike="noStrike" cap="none" normalizeH="0" baseline="0" dirty="0">
                  <a:ln>
                    <a:noFill/>
                  </a:ln>
                  <a:solidFill>
                    <a:srgbClr val="FF0066"/>
                  </a:solidFill>
                  <a:effectLst/>
                  <a:latin typeface="メイリオ"/>
                  <a:ea typeface="メイリオ"/>
                  <a:cs typeface="メイリオ"/>
                </a:rPr>
                <a:t>10</a:t>
              </a:r>
              <a:r>
                <a:rPr kumimoji="1" lang="ja-JP" altLang="en-US" sz="2000" b="1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メイリオ"/>
                  <a:ea typeface="メイリオ"/>
                  <a:cs typeface="メイリオ"/>
                </a:rPr>
                <a:t>％</a:t>
              </a:r>
              <a:r>
                <a:rPr lang="ja-JP" altLang="en-US" sz="2000" b="1" dirty="0">
                  <a:solidFill>
                    <a:srgbClr val="000000"/>
                  </a:solidFill>
                  <a:latin typeface="メイリオ"/>
                  <a:ea typeface="メイリオ"/>
                  <a:cs typeface="メイリオ"/>
                </a:rPr>
                <a:t>増量</a:t>
              </a:r>
              <a:endParaRPr kumimoji="1" lang="ja-JP" sz="20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メイリオ"/>
                <a:ea typeface="メイリオ"/>
                <a:cs typeface="メイリオ"/>
              </a:endParaRPr>
            </a:p>
          </p:txBody>
        </p:sp>
        <p:sp>
          <p:nvSpPr>
            <p:cNvPr id="46" name="Rectangle 6"/>
            <p:cNvSpPr>
              <a:spLocks noChangeArrowheads="1"/>
            </p:cNvSpPr>
            <p:nvPr/>
          </p:nvSpPr>
          <p:spPr bwMode="auto">
            <a:xfrm>
              <a:off x="2999251" y="-2406270"/>
              <a:ext cx="1687962" cy="73866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altLang="ja-JP" sz="1600" dirty="0">
                  <a:solidFill>
                    <a:srgbClr val="FF0066"/>
                  </a:solidFill>
                  <a:latin typeface="メイリオ"/>
                  <a:ea typeface="メイリオ"/>
                  <a:cs typeface="メイリオ"/>
                </a:rPr>
                <a:t>▼</a:t>
              </a:r>
            </a:p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altLang="ja-JP" sz="2000" dirty="0">
                  <a:solidFill>
                    <a:srgbClr val="FF0066"/>
                  </a:solidFill>
                  <a:latin typeface="メイリオ"/>
                  <a:ea typeface="メイリオ"/>
                  <a:cs typeface="メイリオ"/>
                </a:rPr>
                <a:t>¥</a:t>
              </a:r>
              <a:r>
                <a:rPr lang="en-US" altLang="ja-JP" sz="3200" b="1" dirty="0">
                  <a:solidFill>
                    <a:srgbClr val="FF0066"/>
                  </a:solidFill>
                  <a:latin typeface="メイリオ"/>
                  <a:ea typeface="メイリオ"/>
                  <a:cs typeface="メイリオ"/>
                </a:rPr>
                <a:t>11,000</a:t>
              </a:r>
              <a:endParaRPr lang="ja-JP" altLang="ja-JP" sz="3200" b="1" dirty="0">
                <a:solidFill>
                  <a:srgbClr val="FF0066"/>
                </a:solidFill>
                <a:latin typeface="メイリオ"/>
                <a:ea typeface="メイリオ"/>
                <a:cs typeface="メイリオ"/>
              </a:endParaRPr>
            </a:p>
          </p:txBody>
        </p:sp>
      </p:grpSp>
      <p:grpSp>
        <p:nvGrpSpPr>
          <p:cNvPr id="47" name="図形グループ 46"/>
          <p:cNvGrpSpPr/>
          <p:nvPr/>
        </p:nvGrpSpPr>
        <p:grpSpPr>
          <a:xfrm>
            <a:off x="2759111" y="7866698"/>
            <a:ext cx="2051844" cy="1435338"/>
            <a:chOff x="5179872" y="-3116785"/>
            <a:chExt cx="2051844" cy="1435338"/>
          </a:xfrm>
        </p:grpSpPr>
        <p:sp>
          <p:nvSpPr>
            <p:cNvPr id="48" name="Rectangle 12"/>
            <p:cNvSpPr>
              <a:spLocks noChangeArrowheads="1"/>
            </p:cNvSpPr>
            <p:nvPr/>
          </p:nvSpPr>
          <p:spPr bwMode="auto">
            <a:xfrm>
              <a:off x="5179872" y="-3116785"/>
              <a:ext cx="2051844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ja-JP" altLang="en-US" sz="2000" b="1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メイリオ"/>
                  <a:ea typeface="メイリオ"/>
                  <a:cs typeface="メイリオ"/>
                </a:rPr>
                <a:t>チャージ</a:t>
              </a:r>
              <a:r>
                <a:rPr kumimoji="1" lang="ja-JP" altLang="en-US" sz="2000" b="1" i="0" u="none" strike="noStrike" cap="none" normalizeH="0" baseline="0" dirty="0">
                  <a:ln>
                    <a:noFill/>
                  </a:ln>
                  <a:solidFill>
                    <a:srgbClr val="FF0066"/>
                  </a:solidFill>
                  <a:effectLst/>
                  <a:latin typeface="メイリオ"/>
                  <a:ea typeface="メイリオ"/>
                  <a:cs typeface="メイリオ"/>
                </a:rPr>
                <a:t>５</a:t>
              </a:r>
              <a:r>
                <a:rPr kumimoji="1" lang="ja-JP" altLang="en-US" sz="2000" b="1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メイリオ"/>
                  <a:ea typeface="メイリオ"/>
                  <a:cs typeface="メイリオ"/>
                </a:rPr>
                <a:t>％</a:t>
              </a:r>
              <a:r>
                <a:rPr lang="ja-JP" altLang="en-US" sz="2000" b="1" dirty="0">
                  <a:solidFill>
                    <a:srgbClr val="000000"/>
                  </a:solidFill>
                  <a:latin typeface="メイリオ"/>
                  <a:ea typeface="メイリオ"/>
                  <a:cs typeface="メイリオ"/>
                </a:rPr>
                <a:t>増量</a:t>
              </a:r>
              <a:endParaRPr kumimoji="1" lang="ja-JP" sz="20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メイリオ"/>
                <a:ea typeface="メイリオ"/>
                <a:cs typeface="メイリオ"/>
              </a:endParaRPr>
            </a:p>
          </p:txBody>
        </p:sp>
        <p:sp>
          <p:nvSpPr>
            <p:cNvPr id="50" name="Rectangle 14"/>
            <p:cNvSpPr>
              <a:spLocks noChangeArrowheads="1"/>
            </p:cNvSpPr>
            <p:nvPr/>
          </p:nvSpPr>
          <p:spPr bwMode="auto">
            <a:xfrm>
              <a:off x="5427826" y="-2623559"/>
              <a:ext cx="205184" cy="1231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lvl="0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kumimoji="1" lang="ja-JP" altLang="en-US" sz="800" b="1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メイリオ"/>
                  <a:ea typeface="メイリオ"/>
                  <a:cs typeface="メイリオ"/>
                </a:rPr>
                <a:t>例）</a:t>
              </a:r>
              <a:endParaRPr kumimoji="1" lang="ja-JP" sz="18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メイリオ"/>
                <a:ea typeface="メイリオ"/>
                <a:cs typeface="メイリオ"/>
              </a:endParaRPr>
            </a:p>
          </p:txBody>
        </p:sp>
        <p:sp>
          <p:nvSpPr>
            <p:cNvPr id="51" name="Rectangle 16"/>
            <p:cNvSpPr>
              <a:spLocks noChangeArrowheads="1"/>
            </p:cNvSpPr>
            <p:nvPr/>
          </p:nvSpPr>
          <p:spPr bwMode="auto">
            <a:xfrm>
              <a:off x="5653081" y="-2750582"/>
              <a:ext cx="1041952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en-US" altLang="ja-JP" sz="200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メイリオ"/>
                  <a:ea typeface="メイリオ"/>
                  <a:cs typeface="メイリオ"/>
                </a:rPr>
                <a:t>¥</a:t>
              </a:r>
              <a:r>
                <a:rPr lang="en-US" altLang="ja-JP" sz="2000" dirty="0">
                  <a:solidFill>
                    <a:srgbClr val="000000"/>
                  </a:solidFill>
                  <a:latin typeface="メイリオ"/>
                  <a:ea typeface="メイリオ"/>
                  <a:cs typeface="メイリオ"/>
                </a:rPr>
                <a:t>10</a:t>
              </a:r>
              <a:r>
                <a:rPr kumimoji="1" lang="ja-JP" altLang="ja-JP" sz="200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メイリオ"/>
                  <a:ea typeface="メイリオ"/>
                  <a:cs typeface="メイリオ"/>
                </a:rPr>
                <a:t>,000</a:t>
              </a:r>
              <a:endParaRPr kumimoji="1" lang="ja-JP" altLang="ja-JP" sz="140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メイリオ"/>
                <a:ea typeface="メイリオ"/>
                <a:cs typeface="メイリオ"/>
              </a:endParaRPr>
            </a:p>
          </p:txBody>
        </p:sp>
        <p:sp>
          <p:nvSpPr>
            <p:cNvPr id="52" name="Rectangle 14"/>
            <p:cNvSpPr>
              <a:spLocks noChangeArrowheads="1"/>
            </p:cNvSpPr>
            <p:nvPr/>
          </p:nvSpPr>
          <p:spPr bwMode="auto">
            <a:xfrm>
              <a:off x="5276524" y="-2420111"/>
              <a:ext cx="1687962" cy="73866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lvl="0" algn="ct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altLang="ja-JP" sz="1600" dirty="0">
                  <a:solidFill>
                    <a:srgbClr val="FF0066"/>
                  </a:solidFill>
                  <a:latin typeface="メイリオ"/>
                  <a:ea typeface="メイリオ"/>
                  <a:cs typeface="メイリオ"/>
                </a:rPr>
                <a:t>▼</a:t>
              </a:r>
            </a:p>
            <a:p>
              <a:pPr lvl="0" algn="ct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altLang="ja-JP" sz="2000" dirty="0">
                  <a:solidFill>
                    <a:srgbClr val="FF0066"/>
                  </a:solidFill>
                  <a:latin typeface="メイリオ"/>
                  <a:ea typeface="メイリオ"/>
                  <a:cs typeface="メイリオ"/>
                </a:rPr>
                <a:t>¥</a:t>
              </a:r>
              <a:r>
                <a:rPr lang="en-US" altLang="ja-JP" sz="3200" b="1" dirty="0">
                  <a:solidFill>
                    <a:srgbClr val="FF0066"/>
                  </a:solidFill>
                  <a:latin typeface="メイリオ"/>
                  <a:ea typeface="メイリオ"/>
                  <a:cs typeface="メイリオ"/>
                </a:rPr>
                <a:t>10,500</a:t>
              </a:r>
              <a:endParaRPr lang="ja-JP" altLang="ja-JP" sz="3200" b="1" dirty="0">
                <a:solidFill>
                  <a:srgbClr val="FF0066"/>
                </a:solidFill>
                <a:latin typeface="メイリオ"/>
                <a:ea typeface="メイリオ"/>
                <a:cs typeface="メイリオ"/>
              </a:endParaRPr>
            </a:p>
          </p:txBody>
        </p:sp>
      </p:grpSp>
      <p:cxnSp>
        <p:nvCxnSpPr>
          <p:cNvPr id="63" name="直線コネクタ 62"/>
          <p:cNvCxnSpPr>
            <a:cxnSpLocks/>
          </p:cNvCxnSpPr>
          <p:nvPr/>
        </p:nvCxnSpPr>
        <p:spPr>
          <a:xfrm>
            <a:off x="2570480" y="6907107"/>
            <a:ext cx="21595" cy="2422037"/>
          </a:xfrm>
          <a:prstGeom prst="line">
            <a:avLst/>
          </a:prstGeom>
          <a:ln>
            <a:solidFill>
              <a:srgbClr val="E23D09"/>
            </a:solidFill>
            <a:prstDash val="sys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64" name="図 63" descr="svg2.png"/>
          <p:cNvPicPr>
            <a:picLocks noChangeAspect="1"/>
          </p:cNvPicPr>
          <p:nvPr/>
        </p:nvPicPr>
        <p:blipFill>
          <a:blip r:embed="rId2" cstate="print">
            <a:biLevel thresh="75000"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colorTemperature colorTemp="112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918640" y="6466838"/>
            <a:ext cx="904140" cy="1791310"/>
          </a:xfrm>
          <a:prstGeom prst="rect">
            <a:avLst/>
          </a:prstGeom>
        </p:spPr>
      </p:pic>
      <p:sp>
        <p:nvSpPr>
          <p:cNvPr id="65" name="正方形/長方形 64"/>
          <p:cNvSpPr/>
          <p:nvPr/>
        </p:nvSpPr>
        <p:spPr>
          <a:xfrm>
            <a:off x="589001" y="7077950"/>
            <a:ext cx="1555233" cy="584775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algn="ctr"/>
            <a:r>
              <a:rPr lang="ja-JP" altLang="en-US" sz="1600" b="1" dirty="0">
                <a:solidFill>
                  <a:srgbClr val="FF0066"/>
                </a:solidFill>
                <a:latin typeface="メイリオ"/>
                <a:ea typeface="メイリオ"/>
                <a:cs typeface="メイリオ"/>
              </a:rPr>
              <a:t>チャージ</a:t>
            </a:r>
            <a:r>
              <a:rPr lang="en-US" altLang="ja-JP" sz="1600" b="1" dirty="0">
                <a:solidFill>
                  <a:srgbClr val="FF0066"/>
                </a:solidFill>
                <a:latin typeface="メイリオ"/>
                <a:ea typeface="メイリオ"/>
                <a:cs typeface="メイリオ"/>
              </a:rPr>
              <a:t>1</a:t>
            </a:r>
            <a:r>
              <a:rPr lang="ja-JP" altLang="en-US" sz="1600" b="1" dirty="0">
                <a:solidFill>
                  <a:srgbClr val="FF0066"/>
                </a:solidFill>
                <a:latin typeface="メイリオ"/>
                <a:ea typeface="メイリオ"/>
                <a:cs typeface="メイリオ"/>
              </a:rPr>
              <a:t>回は</a:t>
            </a:r>
            <a:endParaRPr lang="en-US" altLang="ja-JP" sz="1600" b="1" dirty="0">
              <a:solidFill>
                <a:srgbClr val="FF0066"/>
              </a:solidFill>
              <a:latin typeface="メイリオ"/>
              <a:ea typeface="メイリオ"/>
              <a:cs typeface="メイリオ"/>
            </a:endParaRPr>
          </a:p>
          <a:p>
            <a:pPr algn="ctr"/>
            <a:r>
              <a:rPr lang="ja-JP" altLang="en-US" sz="1600" b="1" dirty="0">
                <a:solidFill>
                  <a:srgbClr val="FF0066"/>
                </a:solidFill>
                <a:latin typeface="メイリオ"/>
                <a:ea typeface="メイリオ"/>
                <a:cs typeface="メイリオ"/>
              </a:rPr>
              <a:t>スペシャル！</a:t>
            </a:r>
            <a:endParaRPr lang="en-US" altLang="ja-JP" sz="1600" b="1" dirty="0">
              <a:solidFill>
                <a:srgbClr val="FF0066"/>
              </a:solidFill>
              <a:latin typeface="メイリオ"/>
              <a:ea typeface="メイリオ"/>
              <a:cs typeface="メイリオ"/>
            </a:endParaRPr>
          </a:p>
        </p:txBody>
      </p:sp>
      <p:cxnSp>
        <p:nvCxnSpPr>
          <p:cNvPr id="70" name="直線コネクタ 69"/>
          <p:cNvCxnSpPr>
            <a:cxnSpLocks/>
          </p:cNvCxnSpPr>
          <p:nvPr/>
        </p:nvCxnSpPr>
        <p:spPr>
          <a:xfrm>
            <a:off x="5117829" y="6898354"/>
            <a:ext cx="16946" cy="2432896"/>
          </a:xfrm>
          <a:prstGeom prst="line">
            <a:avLst/>
          </a:prstGeom>
          <a:ln>
            <a:solidFill>
              <a:srgbClr val="E23D09"/>
            </a:solidFill>
            <a:prstDash val="sys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3" name="Rectangle 1314"/>
          <p:cNvSpPr>
            <a:spLocks noChangeArrowheads="1"/>
          </p:cNvSpPr>
          <p:nvPr/>
        </p:nvSpPr>
        <p:spPr bwMode="auto">
          <a:xfrm>
            <a:off x="475055" y="9602439"/>
            <a:ext cx="7111310" cy="11849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ja-JP" altLang="en-US" sz="11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・</a:t>
            </a:r>
            <a:r>
              <a:rPr lang="ja-JP" altLang="en-US" sz="1100" b="1" i="0" dirty="0"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クーポン券のお渡しは</a:t>
            </a:r>
            <a:r>
              <a:rPr lang="ja-JP" altLang="en-US" sz="11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期間中（</a:t>
            </a:r>
            <a:r>
              <a:rPr lang="en-US" altLang="ja-JP" sz="11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2021</a:t>
            </a:r>
            <a:r>
              <a:rPr lang="ja-JP" altLang="en-US" sz="11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年</a:t>
            </a:r>
            <a:r>
              <a:rPr lang="en-US" altLang="ja-JP" sz="11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ja-JP" altLang="en-US" sz="11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月</a:t>
            </a:r>
            <a:r>
              <a:rPr lang="en-US" altLang="ja-JP" sz="11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ja-JP" altLang="en-US" sz="11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～</a:t>
            </a:r>
            <a:r>
              <a:rPr lang="en-US" altLang="ja-JP" sz="11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31</a:t>
            </a:r>
            <a:r>
              <a:rPr lang="ja-JP" altLang="en-US" sz="11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日）</a:t>
            </a:r>
            <a:r>
              <a:rPr lang="ja-JP" altLang="en-US" sz="1100" b="1" i="0" dirty="0"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お一人様</a:t>
            </a:r>
            <a:r>
              <a:rPr lang="en-US" altLang="ja-JP" sz="1100" b="1" i="0" dirty="0"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ja-JP" altLang="en-US" sz="1100" b="1" i="0" dirty="0"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枚に限ります。</a:t>
            </a:r>
            <a:endParaRPr lang="en-US" altLang="ja-JP" sz="1100" b="1" i="0" dirty="0">
              <a:solidFill>
                <a:schemeClr val="bg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ja-JP" altLang="en-US" sz="11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・チャージ時に</a:t>
            </a:r>
            <a:r>
              <a:rPr lang="ja-JP" altLang="en-US" sz="1100" b="1" i="0" dirty="0"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クーポンを切り離してスタッフにお渡しください。</a:t>
            </a:r>
            <a:endParaRPr lang="en-US" altLang="ja-JP" sz="1100" b="1" i="0" dirty="0">
              <a:solidFill>
                <a:schemeClr val="bg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ja-JP" altLang="en-US" sz="1100" b="1" i="0" dirty="0"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・お一人様チャージ</a:t>
            </a:r>
            <a:r>
              <a:rPr lang="en-US" altLang="ja-JP" sz="1100" b="1" i="0" dirty="0"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ja-JP" altLang="en-US" sz="1100" b="1" i="0" dirty="0"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回につき</a:t>
            </a:r>
            <a:r>
              <a:rPr lang="en-US" altLang="ja-JP" sz="1100" b="1" i="0" dirty="0"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ja-JP" altLang="en-US" sz="1100" b="1" i="0" dirty="0"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枚限りのご利用となります。 </a:t>
            </a:r>
            <a:endParaRPr lang="en-US" altLang="ja-JP" sz="1100" b="1" i="0" dirty="0">
              <a:solidFill>
                <a:schemeClr val="bg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ja-JP" altLang="en-US" sz="11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・</a:t>
            </a:r>
            <a:r>
              <a:rPr lang="ja-JP" altLang="en-US" sz="1100" b="1" i="0" dirty="0"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本クーポンを使用してのチャージ金額は</a:t>
            </a:r>
            <a:r>
              <a:rPr lang="en-US" altLang="ja-JP" sz="1100" b="1" i="0" dirty="0"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ja-JP" altLang="en-US" sz="1100" b="1" i="0" dirty="0"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回につき</a:t>
            </a:r>
            <a:r>
              <a:rPr lang="en-US" altLang="ja-JP" sz="1100" b="1" i="0" dirty="0">
                <a:solidFill>
                  <a:schemeClr val="accent5">
                    <a:lumMod val="50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10</a:t>
            </a:r>
            <a:r>
              <a:rPr lang="ja-JP" altLang="en-US" sz="1100" b="1" i="0" dirty="0">
                <a:solidFill>
                  <a:schemeClr val="accent5">
                    <a:lumMod val="50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万円</a:t>
            </a:r>
            <a:r>
              <a:rPr lang="ja-JP" altLang="en-US" sz="1100" b="1" i="0" dirty="0"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を上限とします。</a:t>
            </a:r>
          </a:p>
          <a:p>
            <a:pPr algn="l"/>
            <a:r>
              <a:rPr lang="ja-JP" altLang="en-US" sz="11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・</a:t>
            </a:r>
            <a:r>
              <a:rPr lang="ja-JP" altLang="en-US" sz="1100" b="1" i="0" dirty="0"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プラザ会員様のみ対象です。 </a:t>
            </a:r>
            <a:endParaRPr lang="en-US" altLang="ja-JP" sz="1100" b="1" i="0" dirty="0">
              <a:solidFill>
                <a:schemeClr val="bg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ja-JP" altLang="en-US" sz="11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・クーポン券の再発行はできません。</a:t>
            </a:r>
            <a:endParaRPr lang="en-US" altLang="ja-JP" sz="11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ja-JP" altLang="en-US" sz="1100" b="1" i="0" dirty="0"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・ポイントの有効期限はチャージ日から</a:t>
            </a:r>
            <a:r>
              <a:rPr lang="en-US" altLang="ja-JP" sz="1100" b="1" i="0" dirty="0">
                <a:solidFill>
                  <a:schemeClr val="accent5">
                    <a:lumMod val="50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180</a:t>
            </a:r>
            <a:r>
              <a:rPr lang="ja-JP" altLang="en-US" sz="1100" b="1" i="0" dirty="0">
                <a:solidFill>
                  <a:schemeClr val="accent5">
                    <a:lumMod val="50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日間</a:t>
            </a:r>
            <a:r>
              <a:rPr lang="ja-JP" altLang="en-US" sz="1100" b="1" i="0" dirty="0"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です。</a:t>
            </a:r>
          </a:p>
        </p:txBody>
      </p:sp>
      <p:pic>
        <p:nvPicPr>
          <p:cNvPr id="86" name="図 85" descr="svg2.png"/>
          <p:cNvPicPr>
            <a:picLocks noChangeAspect="1"/>
          </p:cNvPicPr>
          <p:nvPr/>
        </p:nvPicPr>
        <p:blipFill>
          <a:blip r:embed="rId2" cstate="print">
            <a:biLevel thresh="75000"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colorTemperature colorTemp="112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3238341" y="6442483"/>
            <a:ext cx="904140" cy="1791310"/>
          </a:xfrm>
          <a:prstGeom prst="rect">
            <a:avLst/>
          </a:prstGeom>
        </p:spPr>
      </p:pic>
      <p:pic>
        <p:nvPicPr>
          <p:cNvPr id="87" name="図 86" descr="svg2.png"/>
          <p:cNvPicPr>
            <a:picLocks noChangeAspect="1"/>
          </p:cNvPicPr>
          <p:nvPr/>
        </p:nvPicPr>
        <p:blipFill>
          <a:blip r:embed="rId2" cstate="print">
            <a:biLevel thresh="75000"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colorTemperature colorTemp="112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5873208" y="6404252"/>
            <a:ext cx="904140" cy="1791310"/>
          </a:xfrm>
          <a:prstGeom prst="rect">
            <a:avLst/>
          </a:prstGeom>
        </p:spPr>
      </p:pic>
      <p:sp>
        <p:nvSpPr>
          <p:cNvPr id="88" name="正方形/長方形 87"/>
          <p:cNvSpPr/>
          <p:nvPr/>
        </p:nvSpPr>
        <p:spPr>
          <a:xfrm>
            <a:off x="2814887" y="7074777"/>
            <a:ext cx="1760418" cy="584775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algn="ctr"/>
            <a:r>
              <a:rPr lang="ja-JP" altLang="en-US" sz="1600" b="1" dirty="0">
                <a:solidFill>
                  <a:srgbClr val="FF0066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チャージ</a:t>
            </a:r>
            <a:r>
              <a:rPr lang="en-US" altLang="ja-JP" sz="1600" b="1" dirty="0">
                <a:solidFill>
                  <a:srgbClr val="FF0066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2</a:t>
            </a:r>
            <a:r>
              <a:rPr lang="ja-JP" altLang="en-US" sz="1600" b="1" dirty="0">
                <a:solidFill>
                  <a:srgbClr val="FF0066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回目も</a:t>
            </a:r>
            <a:endParaRPr lang="en-US" altLang="ja-JP" sz="1600" b="1" dirty="0">
              <a:solidFill>
                <a:srgbClr val="FF0066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lang="ja-JP" altLang="en-US" sz="1600" b="1" dirty="0">
                <a:solidFill>
                  <a:srgbClr val="FF0066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お得！</a:t>
            </a:r>
          </a:p>
        </p:txBody>
      </p:sp>
      <p:sp>
        <p:nvSpPr>
          <p:cNvPr id="89" name="正方形/長方形 88"/>
          <p:cNvSpPr/>
          <p:nvPr/>
        </p:nvSpPr>
        <p:spPr>
          <a:xfrm>
            <a:off x="5436499" y="7032757"/>
            <a:ext cx="1760417" cy="584775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algn="ctr"/>
            <a:r>
              <a:rPr lang="ja-JP" altLang="en-US" sz="1600" b="1" dirty="0">
                <a:solidFill>
                  <a:srgbClr val="FF0066"/>
                </a:solidFill>
                <a:latin typeface="メイリオ"/>
                <a:ea typeface="メイリオ"/>
                <a:cs typeface="メイリオ"/>
              </a:rPr>
              <a:t>チャージ</a:t>
            </a:r>
            <a:r>
              <a:rPr lang="en-US" altLang="ja-JP" sz="1600" b="1" dirty="0">
                <a:solidFill>
                  <a:srgbClr val="FF0066"/>
                </a:solidFill>
                <a:latin typeface="メイリオ"/>
                <a:ea typeface="メイリオ"/>
                <a:cs typeface="メイリオ"/>
              </a:rPr>
              <a:t>3</a:t>
            </a:r>
            <a:r>
              <a:rPr lang="ja-JP" altLang="en-US" sz="1600" b="1" dirty="0">
                <a:solidFill>
                  <a:srgbClr val="FF0066"/>
                </a:solidFill>
                <a:latin typeface="メイリオ"/>
                <a:ea typeface="メイリオ"/>
                <a:cs typeface="メイリオ"/>
              </a:rPr>
              <a:t>回目も</a:t>
            </a:r>
            <a:endParaRPr lang="en-US" altLang="ja-JP" sz="1600" b="1" dirty="0">
              <a:solidFill>
                <a:srgbClr val="FF0066"/>
              </a:solidFill>
              <a:latin typeface="メイリオ"/>
              <a:ea typeface="メイリオ"/>
              <a:cs typeface="メイリオ"/>
            </a:endParaRPr>
          </a:p>
          <a:p>
            <a:pPr algn="ctr"/>
            <a:r>
              <a:rPr lang="ja-JP" altLang="en-US" sz="1600" b="1" dirty="0">
                <a:solidFill>
                  <a:srgbClr val="FF0066"/>
                </a:solidFill>
                <a:latin typeface="メイリオ"/>
                <a:ea typeface="メイリオ"/>
                <a:cs typeface="メイリオ"/>
              </a:rPr>
              <a:t>お忘れなく！</a:t>
            </a:r>
            <a:endParaRPr lang="en-US" altLang="ja-JP" sz="1600" b="1" dirty="0">
              <a:solidFill>
                <a:srgbClr val="FF0066"/>
              </a:solidFill>
              <a:latin typeface="メイリオ"/>
              <a:ea typeface="メイリオ"/>
              <a:cs typeface="メイリオ"/>
            </a:endParaRPr>
          </a:p>
        </p:txBody>
      </p:sp>
      <p:sp>
        <p:nvSpPr>
          <p:cNvPr id="66" name="星 12 8">
            <a:extLst>
              <a:ext uri="{FF2B5EF4-FFF2-40B4-BE49-F238E27FC236}">
                <a16:creationId xmlns:a16="http://schemas.microsoft.com/office/drawing/2014/main" id="{97DFD0D2-ECCE-4A34-B256-3B0491D56C4C}"/>
              </a:ext>
            </a:extLst>
          </p:cNvPr>
          <p:cNvSpPr/>
          <p:nvPr/>
        </p:nvSpPr>
        <p:spPr>
          <a:xfrm rot="760174">
            <a:off x="5391297" y="1004467"/>
            <a:ext cx="2314451" cy="2210862"/>
          </a:xfrm>
          <a:prstGeom prst="star12">
            <a:avLst>
              <a:gd name="adj" fmla="val 40019"/>
            </a:avLst>
          </a:prstGeom>
          <a:solidFill>
            <a:srgbClr val="FF6699"/>
          </a:solidFill>
        </p:spPr>
        <p:txBody>
          <a:bodyPr wrap="none" lIns="0" tIns="0" rIns="0" bIns="0" rtlCol="0" anchor="ctr" anchorCtr="0">
            <a:noAutofit/>
          </a:bodyPr>
          <a:lstStyle/>
          <a:p>
            <a:pPr algn="ctr" fontAlgn="ctr">
              <a:lnSpc>
                <a:spcPct val="90000"/>
              </a:lnSpc>
            </a:pPr>
            <a:r>
              <a:rPr kumimoji="1" lang="en-US" altLang="ja-JP" sz="2000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MAX</a:t>
            </a:r>
          </a:p>
          <a:p>
            <a:pPr algn="ctr" fontAlgn="b">
              <a:lnSpc>
                <a:spcPct val="90000"/>
              </a:lnSpc>
            </a:pPr>
            <a:r>
              <a:rPr lang="en-US" altLang="ja-JP" sz="4800" b="1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10</a:t>
            </a:r>
            <a:r>
              <a:rPr kumimoji="1" lang="ja-JP" altLang="en-US" sz="2000" b="1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％</a:t>
            </a:r>
            <a:endParaRPr lang="en-US" altLang="ja-JP" sz="2000" b="1" dirty="0">
              <a:solidFill>
                <a:srgbClr val="00206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algn="ctr" fontAlgn="ctr">
              <a:lnSpc>
                <a:spcPct val="90000"/>
              </a:lnSpc>
            </a:pPr>
            <a:r>
              <a:rPr lang="ja-JP" altLang="en-US" sz="2000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増量チャージ</a:t>
            </a:r>
            <a:endParaRPr kumimoji="1" lang="ja-JP" altLang="en-US" sz="2000" dirty="0">
              <a:solidFill>
                <a:srgbClr val="00206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67" name="正方形/長方形 66">
            <a:extLst>
              <a:ext uri="{FF2B5EF4-FFF2-40B4-BE49-F238E27FC236}">
                <a16:creationId xmlns:a16="http://schemas.microsoft.com/office/drawing/2014/main" id="{F5E8366F-F1A3-4015-8437-C8B4F366A832}"/>
              </a:ext>
            </a:extLst>
          </p:cNvPr>
          <p:cNvSpPr/>
          <p:nvPr/>
        </p:nvSpPr>
        <p:spPr>
          <a:xfrm>
            <a:off x="203150" y="908047"/>
            <a:ext cx="7060409" cy="44319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3600" dirty="0">
                <a:latin typeface="Rockwell Extra Bold"/>
                <a:cs typeface="Rockwell Extra Bold"/>
              </a:rPr>
              <a:t>期間中お一人様</a:t>
            </a:r>
            <a:r>
              <a:rPr lang="en-US" altLang="ja-JP" sz="3600" dirty="0">
                <a:latin typeface="Rockwell Extra Bold"/>
                <a:cs typeface="Rockwell Extra Bold"/>
              </a:rPr>
              <a:t>1</a:t>
            </a:r>
            <a:r>
              <a:rPr lang="ja-JP" altLang="en-US" sz="3600" dirty="0">
                <a:latin typeface="Rockwell Extra Bold"/>
                <a:cs typeface="Rockwell Extra Bold"/>
              </a:rPr>
              <a:t>枚まで☆</a:t>
            </a:r>
            <a:endParaRPr lang="en-US" altLang="ja-JP" sz="3600" dirty="0">
              <a:latin typeface="Rockwell Extra Bold"/>
              <a:cs typeface="Rockwell Extra Bold"/>
            </a:endParaRPr>
          </a:p>
          <a:p>
            <a:endParaRPr lang="en-US" altLang="ja-JP" sz="1200" dirty="0">
              <a:latin typeface="Rockwell Extra Bold"/>
              <a:cs typeface="Rockwell Extra Bold"/>
            </a:endParaRPr>
          </a:p>
          <a:p>
            <a:r>
              <a:rPr lang="en-US" altLang="ja-JP" sz="3600" dirty="0">
                <a:ln w="0"/>
                <a:solidFill>
                  <a:srgbClr val="FF0066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Rockwell Extra Bold"/>
              </a:rPr>
              <a:t>3</a:t>
            </a:r>
            <a:r>
              <a:rPr lang="ja-JP" altLang="en-US" sz="3600" dirty="0">
                <a:ln w="0"/>
                <a:solidFill>
                  <a:srgbClr val="FF0066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Rockwell Extra Bold"/>
              </a:rPr>
              <a:t>回</a:t>
            </a:r>
            <a:r>
              <a:rPr lang="ja-JP" altLang="en-US" sz="3600" dirty="0">
                <a:ln w="0"/>
                <a:solidFill>
                  <a:schemeClr val="accent5">
                    <a:lumMod val="75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Rockwell Extra Bold"/>
              </a:rPr>
              <a:t>使える！</a:t>
            </a:r>
            <a:endParaRPr lang="en-US" altLang="ja-JP" sz="3600" dirty="0">
              <a:ln w="0"/>
              <a:solidFill>
                <a:schemeClr val="accent5">
                  <a:lumMod val="75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Rockwell Extra Bold"/>
            </a:endParaRPr>
          </a:p>
          <a:p>
            <a:r>
              <a:rPr lang="ja-JP" altLang="en-US" sz="5400" b="1" dirty="0">
                <a:ln w="0"/>
                <a:solidFill>
                  <a:schemeClr val="accent5">
                    <a:lumMod val="75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Rockwell Extra Bold"/>
              </a:rPr>
              <a:t>チャリカプラス</a:t>
            </a:r>
            <a:endParaRPr lang="en-US" altLang="ja-JP" sz="5400" dirty="0">
              <a:ln w="0"/>
              <a:solidFill>
                <a:schemeClr val="accent5">
                  <a:lumMod val="75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Rockwell Extra Bold"/>
            </a:endParaRPr>
          </a:p>
          <a:p>
            <a:r>
              <a:rPr lang="ja-JP" altLang="en-US" sz="5400" b="1" dirty="0">
                <a:ln w="0"/>
                <a:solidFill>
                  <a:srgbClr val="FF0066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Rockwell Extra Bold"/>
              </a:rPr>
              <a:t>チャージ増量クーポン</a:t>
            </a:r>
            <a:endParaRPr lang="en-US" altLang="ja-JP" sz="5400" b="1" dirty="0">
              <a:ln w="0"/>
              <a:solidFill>
                <a:srgbClr val="FF0066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Rockwell Extra Bold"/>
            </a:endParaRPr>
          </a:p>
          <a:p>
            <a:r>
              <a:rPr lang="ja-JP" altLang="en-US" sz="5400" b="1" dirty="0">
                <a:ln w="0"/>
                <a:solidFill>
                  <a:schemeClr val="accent5">
                    <a:lumMod val="75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Rockwell Extra Bold"/>
              </a:rPr>
              <a:t>配布中！</a:t>
            </a:r>
            <a:endParaRPr lang="en-US" altLang="ja-JP" sz="1400" dirty="0">
              <a:ln w="0"/>
              <a:solidFill>
                <a:schemeClr val="accent5">
                  <a:lumMod val="75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Rockwell Extra Bold"/>
            </a:endParaRPr>
          </a:p>
          <a:p>
            <a:r>
              <a:rPr lang="ja-JP" altLang="en-US" sz="3600" dirty="0"/>
              <a:t>👉</a:t>
            </a:r>
            <a:r>
              <a:rPr lang="ja-JP" altLang="en-US" sz="3200" dirty="0"/>
              <a:t>プラザスタッフまでお声がけください</a:t>
            </a:r>
            <a:endParaRPr lang="ja-JP" altLang="en-US" sz="3600" dirty="0"/>
          </a:p>
        </p:txBody>
      </p:sp>
      <p:sp>
        <p:nvSpPr>
          <p:cNvPr id="68" name="Rectangle 16">
            <a:extLst>
              <a:ext uri="{FF2B5EF4-FFF2-40B4-BE49-F238E27FC236}">
                <a16:creationId xmlns:a16="http://schemas.microsoft.com/office/drawing/2014/main" id="{F696C3C7-EA72-4D8B-A53E-295F34734A7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7262" y="8273796"/>
            <a:ext cx="1041952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ja-JP" sz="200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メイリオ"/>
                <a:ea typeface="メイリオ"/>
                <a:cs typeface="メイリオ"/>
              </a:rPr>
              <a:t>¥</a:t>
            </a:r>
            <a:r>
              <a:rPr lang="en-US" altLang="ja-JP" sz="2000" dirty="0">
                <a:solidFill>
                  <a:srgbClr val="000000"/>
                </a:solidFill>
                <a:latin typeface="メイリオ"/>
                <a:ea typeface="メイリオ"/>
                <a:cs typeface="メイリオ"/>
              </a:rPr>
              <a:t>10</a:t>
            </a:r>
            <a:r>
              <a:rPr kumimoji="1" lang="ja-JP" altLang="ja-JP" sz="200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メイリオ"/>
                <a:ea typeface="メイリオ"/>
                <a:cs typeface="メイリオ"/>
              </a:rPr>
              <a:t>,000</a:t>
            </a:r>
            <a:endParaRPr kumimoji="1" lang="ja-JP" altLang="ja-JP" sz="140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メイリオ"/>
              <a:ea typeface="メイリオ"/>
              <a:cs typeface="メイリオ"/>
            </a:endParaRPr>
          </a:p>
        </p:txBody>
      </p:sp>
      <p:sp>
        <p:nvSpPr>
          <p:cNvPr id="71" name="Rectangle 14">
            <a:extLst>
              <a:ext uri="{FF2B5EF4-FFF2-40B4-BE49-F238E27FC236}">
                <a16:creationId xmlns:a16="http://schemas.microsoft.com/office/drawing/2014/main" id="{95AB7F8A-179B-4D89-B354-DB858E21C8C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29405" y="8391682"/>
            <a:ext cx="410369" cy="1231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 defTabSz="914400" fontAlgn="base">
              <a:spcBef>
                <a:spcPct val="0"/>
              </a:spcBef>
              <a:spcAft>
                <a:spcPct val="0"/>
              </a:spcAft>
            </a:pPr>
            <a:r>
              <a:rPr kumimoji="1" lang="ja-JP" altLang="en-US" sz="80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メイリオ"/>
                <a:ea typeface="メイリオ"/>
                <a:cs typeface="メイリオ"/>
              </a:rPr>
              <a:t>チャージ</a:t>
            </a:r>
            <a:endParaRPr kumimoji="1" lang="ja-JP" sz="180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メイリオ"/>
              <a:ea typeface="メイリオ"/>
              <a:cs typeface="メイリオ"/>
            </a:endParaRPr>
          </a:p>
        </p:txBody>
      </p:sp>
      <p:sp>
        <p:nvSpPr>
          <p:cNvPr id="77" name="Rectangle 14">
            <a:extLst>
              <a:ext uri="{FF2B5EF4-FFF2-40B4-BE49-F238E27FC236}">
                <a16:creationId xmlns:a16="http://schemas.microsoft.com/office/drawing/2014/main" id="{24334F3F-DE01-49EC-A04D-DA9272BE3E0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24564" y="8393242"/>
            <a:ext cx="410369" cy="1231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 defTabSz="914400" fontAlgn="base">
              <a:spcBef>
                <a:spcPct val="0"/>
              </a:spcBef>
              <a:spcAft>
                <a:spcPct val="0"/>
              </a:spcAft>
            </a:pPr>
            <a:r>
              <a:rPr kumimoji="1" lang="ja-JP" altLang="en-US" sz="80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メイリオ"/>
                <a:ea typeface="メイリオ"/>
                <a:cs typeface="メイリオ"/>
              </a:rPr>
              <a:t>チャージ</a:t>
            </a:r>
            <a:endParaRPr kumimoji="1" lang="ja-JP" sz="180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メイリオ"/>
              <a:ea typeface="メイリオ"/>
              <a:cs typeface="メイリオ"/>
            </a:endParaRPr>
          </a:p>
        </p:txBody>
      </p:sp>
      <p:sp>
        <p:nvSpPr>
          <p:cNvPr id="78" name="Rectangle 14">
            <a:extLst>
              <a:ext uri="{FF2B5EF4-FFF2-40B4-BE49-F238E27FC236}">
                <a16:creationId xmlns:a16="http://schemas.microsoft.com/office/drawing/2014/main" id="{33E1C537-9406-428D-91D9-85B919112A5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89490" y="9008965"/>
            <a:ext cx="311850" cy="1231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 defTabSz="914400" fontAlgn="base">
              <a:spcBef>
                <a:spcPct val="0"/>
              </a:spcBef>
              <a:spcAft>
                <a:spcPct val="0"/>
              </a:spcAft>
            </a:pPr>
            <a:r>
              <a:rPr kumimoji="1" lang="ja-JP" altLang="en-US" sz="800" b="1" i="0" u="none" strike="noStrike" cap="none" normalizeH="0" baseline="0" dirty="0">
                <a:ln>
                  <a:noFill/>
                </a:ln>
                <a:solidFill>
                  <a:srgbClr val="FF0066"/>
                </a:solidFill>
                <a:effectLst/>
                <a:latin typeface="メイリオ"/>
                <a:ea typeface="メイリオ"/>
                <a:cs typeface="メイリオ"/>
              </a:rPr>
              <a:t>分反映</a:t>
            </a:r>
            <a:endParaRPr kumimoji="1" lang="ja-JP" sz="1800" b="1" i="0" u="none" strike="noStrike" cap="none" normalizeH="0" baseline="0" dirty="0">
              <a:ln>
                <a:noFill/>
              </a:ln>
              <a:solidFill>
                <a:srgbClr val="FF0066"/>
              </a:solidFill>
              <a:effectLst/>
              <a:latin typeface="メイリオ"/>
              <a:ea typeface="メイリオ"/>
              <a:cs typeface="メイリオ"/>
            </a:endParaRPr>
          </a:p>
        </p:txBody>
      </p:sp>
      <p:sp>
        <p:nvSpPr>
          <p:cNvPr id="79" name="Rectangle 14">
            <a:extLst>
              <a:ext uri="{FF2B5EF4-FFF2-40B4-BE49-F238E27FC236}">
                <a16:creationId xmlns:a16="http://schemas.microsoft.com/office/drawing/2014/main" id="{BABB2234-5CC6-4487-BC7B-AEFE620C158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89867" y="8367359"/>
            <a:ext cx="410369" cy="1231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 defTabSz="914400" fontAlgn="base">
              <a:spcBef>
                <a:spcPct val="0"/>
              </a:spcBef>
              <a:spcAft>
                <a:spcPct val="0"/>
              </a:spcAft>
            </a:pPr>
            <a:r>
              <a:rPr kumimoji="1" lang="ja-JP" altLang="en-US" sz="8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メイリオ"/>
                <a:ea typeface="メイリオ"/>
                <a:cs typeface="メイリオ"/>
              </a:rPr>
              <a:t>チャージ</a:t>
            </a:r>
            <a:endParaRPr kumimoji="1" lang="ja-JP" sz="1800" b="1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メイリオ"/>
              <a:ea typeface="メイリオ"/>
              <a:cs typeface="メイリオ"/>
            </a:endParaRPr>
          </a:p>
        </p:txBody>
      </p:sp>
      <p:sp>
        <p:nvSpPr>
          <p:cNvPr id="80" name="Rectangle 14">
            <a:extLst>
              <a:ext uri="{FF2B5EF4-FFF2-40B4-BE49-F238E27FC236}">
                <a16:creationId xmlns:a16="http://schemas.microsoft.com/office/drawing/2014/main" id="{2607A520-1238-4CA0-8D1A-FD2FCF24442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4593" y="9024786"/>
            <a:ext cx="311850" cy="1231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 defTabSz="914400" fontAlgn="base">
              <a:spcBef>
                <a:spcPct val="0"/>
              </a:spcBef>
              <a:spcAft>
                <a:spcPct val="0"/>
              </a:spcAft>
            </a:pPr>
            <a:r>
              <a:rPr kumimoji="1" lang="ja-JP" altLang="en-US" sz="800" b="1" i="0" u="none" strike="noStrike" cap="none" normalizeH="0" baseline="0" dirty="0">
                <a:ln>
                  <a:noFill/>
                </a:ln>
                <a:solidFill>
                  <a:srgbClr val="FF0066"/>
                </a:solidFill>
                <a:effectLst/>
                <a:latin typeface="メイリオ"/>
                <a:ea typeface="メイリオ"/>
                <a:cs typeface="メイリオ"/>
              </a:rPr>
              <a:t>分反映</a:t>
            </a:r>
            <a:endParaRPr kumimoji="1" lang="ja-JP" sz="1800" b="1" i="0" u="none" strike="noStrike" cap="none" normalizeH="0" baseline="0" dirty="0">
              <a:ln>
                <a:noFill/>
              </a:ln>
              <a:solidFill>
                <a:srgbClr val="FF0066"/>
              </a:solidFill>
              <a:effectLst/>
              <a:latin typeface="メイリオ"/>
              <a:ea typeface="メイリオ"/>
              <a:cs typeface="メイリオ"/>
            </a:endParaRPr>
          </a:p>
        </p:txBody>
      </p:sp>
      <p:grpSp>
        <p:nvGrpSpPr>
          <p:cNvPr id="82" name="図形グループ 46">
            <a:extLst>
              <a:ext uri="{FF2B5EF4-FFF2-40B4-BE49-F238E27FC236}">
                <a16:creationId xmlns:a16="http://schemas.microsoft.com/office/drawing/2014/main" id="{37DE4762-98D2-4D66-9F45-60EBC301B0E7}"/>
              </a:ext>
            </a:extLst>
          </p:cNvPr>
          <p:cNvGrpSpPr/>
          <p:nvPr/>
        </p:nvGrpSpPr>
        <p:grpSpPr>
          <a:xfrm>
            <a:off x="5290786" y="7866957"/>
            <a:ext cx="2051844" cy="1435338"/>
            <a:chOff x="5179871" y="-3116785"/>
            <a:chExt cx="2051844" cy="1435338"/>
          </a:xfrm>
        </p:grpSpPr>
        <p:sp>
          <p:nvSpPr>
            <p:cNvPr id="83" name="Rectangle 12">
              <a:extLst>
                <a:ext uri="{FF2B5EF4-FFF2-40B4-BE49-F238E27FC236}">
                  <a16:creationId xmlns:a16="http://schemas.microsoft.com/office/drawing/2014/main" id="{DF6368DB-85F7-43BF-A828-1B98A75769D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79871" y="-3116785"/>
              <a:ext cx="2051844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ja-JP" altLang="en-US" sz="2000" b="1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メイリオ"/>
                  <a:ea typeface="メイリオ"/>
                  <a:cs typeface="メイリオ"/>
                </a:rPr>
                <a:t>チャージ</a:t>
              </a:r>
              <a:r>
                <a:rPr kumimoji="1" lang="ja-JP" altLang="en-US" sz="2000" b="1" i="0" u="none" strike="noStrike" cap="none" normalizeH="0" baseline="0" dirty="0">
                  <a:ln>
                    <a:noFill/>
                  </a:ln>
                  <a:solidFill>
                    <a:srgbClr val="FF0066"/>
                  </a:solidFill>
                  <a:effectLst/>
                  <a:latin typeface="メイリオ"/>
                  <a:ea typeface="メイリオ"/>
                  <a:cs typeface="メイリオ"/>
                </a:rPr>
                <a:t>５</a:t>
              </a:r>
              <a:r>
                <a:rPr kumimoji="1" lang="ja-JP" altLang="en-US" sz="2000" b="1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メイリオ"/>
                  <a:ea typeface="メイリオ"/>
                  <a:cs typeface="メイリオ"/>
                </a:rPr>
                <a:t>％追加</a:t>
              </a:r>
              <a:endParaRPr kumimoji="1" lang="ja-JP" sz="20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メイリオ"/>
                <a:ea typeface="メイリオ"/>
                <a:cs typeface="メイリオ"/>
              </a:endParaRPr>
            </a:p>
          </p:txBody>
        </p:sp>
        <p:sp>
          <p:nvSpPr>
            <p:cNvPr id="85" name="Rectangle 14">
              <a:extLst>
                <a:ext uri="{FF2B5EF4-FFF2-40B4-BE49-F238E27FC236}">
                  <a16:creationId xmlns:a16="http://schemas.microsoft.com/office/drawing/2014/main" id="{9B151B1D-CAC1-49B5-8462-3F285F850A0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27826" y="-2623559"/>
              <a:ext cx="205184" cy="1231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lvl="0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kumimoji="1" lang="ja-JP" altLang="en-US" sz="800" b="1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メイリオ"/>
                  <a:ea typeface="メイリオ"/>
                  <a:cs typeface="メイリオ"/>
                </a:rPr>
                <a:t>例）</a:t>
              </a:r>
              <a:endParaRPr kumimoji="1" lang="ja-JP" sz="18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メイリオ"/>
                <a:ea typeface="メイリオ"/>
                <a:cs typeface="メイリオ"/>
              </a:endParaRPr>
            </a:p>
          </p:txBody>
        </p:sp>
        <p:sp>
          <p:nvSpPr>
            <p:cNvPr id="90" name="Rectangle 16">
              <a:extLst>
                <a:ext uri="{FF2B5EF4-FFF2-40B4-BE49-F238E27FC236}">
                  <a16:creationId xmlns:a16="http://schemas.microsoft.com/office/drawing/2014/main" id="{BCDCA4F2-8F33-4C45-942C-7E22A809D54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653081" y="-2750582"/>
              <a:ext cx="1041952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en-US" altLang="ja-JP" sz="200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メイリオ"/>
                  <a:ea typeface="メイリオ"/>
                  <a:cs typeface="メイリオ"/>
                </a:rPr>
                <a:t>¥1</a:t>
              </a:r>
              <a:r>
                <a:rPr lang="en-US" altLang="ja-JP" sz="2000" dirty="0">
                  <a:solidFill>
                    <a:srgbClr val="000000"/>
                  </a:solidFill>
                  <a:latin typeface="メイリオ"/>
                  <a:ea typeface="メイリオ"/>
                  <a:cs typeface="メイリオ"/>
                </a:rPr>
                <a:t>0</a:t>
              </a:r>
              <a:r>
                <a:rPr kumimoji="1" lang="ja-JP" altLang="ja-JP" sz="200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メイリオ"/>
                  <a:ea typeface="メイリオ"/>
                  <a:cs typeface="メイリオ"/>
                </a:rPr>
                <a:t>,000</a:t>
              </a:r>
              <a:endParaRPr kumimoji="1" lang="ja-JP" altLang="ja-JP" sz="140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メイリオ"/>
                <a:ea typeface="メイリオ"/>
                <a:cs typeface="メイリオ"/>
              </a:endParaRPr>
            </a:p>
          </p:txBody>
        </p:sp>
        <p:sp>
          <p:nvSpPr>
            <p:cNvPr id="91" name="Rectangle 14">
              <a:extLst>
                <a:ext uri="{FF2B5EF4-FFF2-40B4-BE49-F238E27FC236}">
                  <a16:creationId xmlns:a16="http://schemas.microsoft.com/office/drawing/2014/main" id="{3AE292A0-D4EC-405F-A7A6-1DB6664C188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76524" y="-2420111"/>
              <a:ext cx="1687962" cy="73866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lvl="0" algn="ct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altLang="ja-JP" sz="1600" dirty="0">
                  <a:solidFill>
                    <a:srgbClr val="FF0066"/>
                  </a:solidFill>
                  <a:latin typeface="メイリオ"/>
                  <a:ea typeface="メイリオ"/>
                  <a:cs typeface="メイリオ"/>
                </a:rPr>
                <a:t>▼</a:t>
              </a:r>
            </a:p>
            <a:p>
              <a:pPr lvl="0" algn="ct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altLang="ja-JP" sz="2000" dirty="0">
                  <a:solidFill>
                    <a:srgbClr val="FF0066"/>
                  </a:solidFill>
                  <a:latin typeface="メイリオ"/>
                  <a:ea typeface="メイリオ"/>
                  <a:cs typeface="メイリオ"/>
                </a:rPr>
                <a:t>¥</a:t>
              </a:r>
              <a:r>
                <a:rPr lang="en-US" altLang="ja-JP" sz="3200" b="1" dirty="0">
                  <a:solidFill>
                    <a:srgbClr val="FF0066"/>
                  </a:solidFill>
                  <a:latin typeface="メイリオ"/>
                  <a:ea typeface="メイリオ"/>
                  <a:cs typeface="メイリオ"/>
                </a:rPr>
                <a:t>10,500</a:t>
              </a:r>
              <a:endParaRPr lang="ja-JP" altLang="ja-JP" sz="3200" b="1" dirty="0">
                <a:solidFill>
                  <a:srgbClr val="FF0066"/>
                </a:solidFill>
                <a:latin typeface="メイリオ"/>
                <a:ea typeface="メイリオ"/>
                <a:cs typeface="メイリオ"/>
              </a:endParaRPr>
            </a:p>
          </p:txBody>
        </p:sp>
      </p:grpSp>
      <p:sp>
        <p:nvSpPr>
          <p:cNvPr id="92" name="Rectangle 14">
            <a:extLst>
              <a:ext uri="{FF2B5EF4-FFF2-40B4-BE49-F238E27FC236}">
                <a16:creationId xmlns:a16="http://schemas.microsoft.com/office/drawing/2014/main" id="{A79B1402-B298-4178-829E-2CCAECC1014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19673" y="9027714"/>
            <a:ext cx="311850" cy="1231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 defTabSz="914400" fontAlgn="base">
              <a:spcBef>
                <a:spcPct val="0"/>
              </a:spcBef>
              <a:spcAft>
                <a:spcPct val="0"/>
              </a:spcAft>
            </a:pPr>
            <a:r>
              <a:rPr kumimoji="1" lang="ja-JP" altLang="en-US" sz="800" b="1" i="0" u="none" strike="noStrike" cap="none" normalizeH="0" baseline="0" dirty="0">
                <a:ln>
                  <a:noFill/>
                </a:ln>
                <a:solidFill>
                  <a:srgbClr val="FF0066"/>
                </a:solidFill>
                <a:effectLst/>
                <a:latin typeface="メイリオ"/>
                <a:ea typeface="メイリオ"/>
                <a:cs typeface="メイリオ"/>
              </a:rPr>
              <a:t>分反映</a:t>
            </a:r>
            <a:endParaRPr kumimoji="1" lang="ja-JP" sz="1800" b="1" i="0" u="none" strike="noStrike" cap="none" normalizeH="0" baseline="0" dirty="0">
              <a:ln>
                <a:noFill/>
              </a:ln>
              <a:solidFill>
                <a:srgbClr val="FF0066"/>
              </a:solidFill>
              <a:effectLst/>
              <a:latin typeface="メイリオ"/>
              <a:ea typeface="メイリオ"/>
              <a:cs typeface="メイリオ"/>
            </a:endParaRPr>
          </a:p>
        </p:txBody>
      </p:sp>
      <p:sp>
        <p:nvSpPr>
          <p:cNvPr id="93" name="Rectangle 14">
            <a:extLst>
              <a:ext uri="{FF2B5EF4-FFF2-40B4-BE49-F238E27FC236}">
                <a16:creationId xmlns:a16="http://schemas.microsoft.com/office/drawing/2014/main" id="{D6620D36-FAAC-43D5-9616-AEE62A7A9A8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38411" y="8338796"/>
            <a:ext cx="410369" cy="1231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 defTabSz="914400" fontAlgn="base">
              <a:spcBef>
                <a:spcPct val="0"/>
              </a:spcBef>
              <a:spcAft>
                <a:spcPct val="0"/>
              </a:spcAft>
            </a:pPr>
            <a:r>
              <a:rPr kumimoji="1" lang="ja-JP" altLang="en-US" sz="8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メイリオ"/>
                <a:ea typeface="メイリオ"/>
                <a:cs typeface="メイリオ"/>
              </a:rPr>
              <a:t>チャージ</a:t>
            </a:r>
            <a:endParaRPr kumimoji="1" lang="ja-JP" sz="1800" b="1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メイリオ"/>
              <a:ea typeface="メイリオ"/>
              <a:cs typeface="メイリオ"/>
            </a:endParaRPr>
          </a:p>
        </p:txBody>
      </p:sp>
    </p:spTree>
    <p:extLst>
      <p:ext uri="{BB962C8B-B14F-4D97-AF65-F5344CB8AC3E}">
        <p14:creationId xmlns:p14="http://schemas.microsoft.com/office/powerpoint/2010/main" val="2546635629"/>
      </p:ext>
    </p:extLst>
  </p:cSld>
  <p:clrMapOvr>
    <a:masterClrMapping/>
  </p:clrMapOvr>
</p:sld>
</file>

<file path=ppt/theme/theme1.xml><?xml version="1.0" encoding="utf-8"?>
<a:theme xmlns:a="http://schemas.openxmlformats.org/drawingml/2006/main" name="1_ガイド入りテンプレートサンプル20130531三木さん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/>
      <a:bodyPr wrap="none" lIns="0" tIns="0" rIns="0" bIns="0" anchor="ctr" anchorCtr="0">
        <a:spAutoFit/>
      </a:bodyPr>
      <a:lstStyle>
        <a:defPPr fontAlgn="ctr">
          <a:defRPr dirty="0">
            <a:latin typeface="メイリオ" panose="020B0604030504040204" pitchFamily="50" charset="-128"/>
            <a:ea typeface="メイリオ" panose="020B0604030504040204" pitchFamily="50" charset="-128"/>
            <a:cs typeface="メイリオ" panose="020B0604030504040204" pitchFamily="50" charset="-128"/>
          </a:defRPr>
        </a:defPPr>
      </a:lstStyle>
    </a:spDef>
    <a:txDef>
      <a:spPr>
        <a:noFill/>
      </a:spPr>
      <a:bodyPr wrap="square" lIns="0" tIns="0" rIns="0" bIns="0" rtlCol="0" anchor="ctr" anchorCtr="0">
        <a:spAutoFit/>
      </a:bodyPr>
      <a:lstStyle>
        <a:defPPr fontAlgn="ctr">
          <a:defRPr sz="1800" dirty="0" smtClean="0">
            <a:latin typeface="メイリオ" panose="020B0604030504040204" pitchFamily="50" charset="-128"/>
            <a:ea typeface="メイリオ" panose="020B0604030504040204" pitchFamily="50" charset="-128"/>
            <a:cs typeface="メイリオ" panose="020B0604030504040204" pitchFamily="50" charset="-128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5.potx" id="{3F8E5C06-014F-4A13-A3C7-E133BECAFD1E}" vid="{BD152B00-4CFD-4022-8208-530F7579D794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210</Words>
  <Application>Microsoft Office PowerPoint</Application>
  <PresentationFormat>ユーザー設定</PresentationFormat>
  <Paragraphs>50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Bauhaus 93</vt:lpstr>
      <vt:lpstr>メイリオ</vt:lpstr>
      <vt:lpstr>Arial</vt:lpstr>
      <vt:lpstr>Calibri</vt:lpstr>
      <vt:lpstr>Calibri Light</vt:lpstr>
      <vt:lpstr>Rockwell Extra Bold</vt:lpstr>
      <vt:lpstr>1_ガイド入りテンプレートサンプル20130531三木さん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2017-01-20T02:56:24Z</dcterms:created>
  <dcterms:modified xsi:type="dcterms:W3CDTF">2021-02-25T07:33:30Z</dcterms:modified>
</cp:coreProperties>
</file>